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1389" r:id="rId3"/>
    <p:sldId id="1390" r:id="rId4"/>
    <p:sldId id="340" r:id="rId5"/>
    <p:sldId id="352" r:id="rId6"/>
    <p:sldId id="353" r:id="rId7"/>
    <p:sldId id="358" r:id="rId8"/>
    <p:sldId id="351" r:id="rId9"/>
    <p:sldId id="354" r:id="rId10"/>
    <p:sldId id="350" r:id="rId11"/>
    <p:sldId id="359" r:id="rId12"/>
    <p:sldId id="360" r:id="rId13"/>
    <p:sldId id="361" r:id="rId14"/>
    <p:sldId id="364" r:id="rId15"/>
    <p:sldId id="365" r:id="rId16"/>
    <p:sldId id="366" r:id="rId17"/>
    <p:sldId id="367" r:id="rId18"/>
    <p:sldId id="362" r:id="rId19"/>
    <p:sldId id="363" r:id="rId20"/>
    <p:sldId id="368" r:id="rId21"/>
    <p:sldId id="396" r:id="rId22"/>
    <p:sldId id="397" r:id="rId23"/>
    <p:sldId id="398" r:id="rId24"/>
    <p:sldId id="399" r:id="rId25"/>
    <p:sldId id="400" r:id="rId26"/>
    <p:sldId id="401" r:id="rId27"/>
    <p:sldId id="402" r:id="rId28"/>
    <p:sldId id="403" r:id="rId29"/>
    <p:sldId id="404"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405" r:id="rId50"/>
    <p:sldId id="388" r:id="rId51"/>
    <p:sldId id="389" r:id="rId52"/>
    <p:sldId id="345" r:id="rId53"/>
    <p:sldId id="390" r:id="rId54"/>
    <p:sldId id="391" r:id="rId55"/>
    <p:sldId id="392" r:id="rId56"/>
    <p:sldId id="393" r:id="rId57"/>
    <p:sldId id="394" r:id="rId58"/>
    <p:sldId id="395" r:id="rId59"/>
    <p:sldId id="1391" r:id="rId60"/>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9D"/>
    <a:srgbClr val="6FC3E8"/>
    <a:srgbClr val="05212F"/>
    <a:srgbClr val="B3DFF3"/>
    <a:srgbClr val="A7EED5"/>
    <a:srgbClr val="8DE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101" d="100"/>
          <a:sy n="101" d="100"/>
        </p:scale>
        <p:origin x="9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rgbClr val="05212F"/>
                </a:solidFill>
              </a:rPr>
              <a:t>Text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78C-4561-8E16-37EAD75FD18E}"/>
              </c:ext>
            </c:extLst>
          </c:dPt>
          <c:dPt>
            <c:idx val="1"/>
            <c:bubble3D val="0"/>
            <c:spPr>
              <a:solidFill>
                <a:schemeClr val="accent2"/>
              </a:solidFill>
              <a:ln w="19050">
                <a:noFill/>
              </a:ln>
              <a:effectLst/>
            </c:spPr>
            <c:extLst>
              <c:ext xmlns:c16="http://schemas.microsoft.com/office/drawing/2014/chart" uri="{C3380CC4-5D6E-409C-BE32-E72D297353CC}">
                <c16:uniqueId val="{00000003-778C-4561-8E16-37EAD75FD18E}"/>
              </c:ext>
            </c:extLst>
          </c:dPt>
          <c:dPt>
            <c:idx val="2"/>
            <c:bubble3D val="0"/>
            <c:spPr>
              <a:solidFill>
                <a:schemeClr val="accent3"/>
              </a:solidFill>
              <a:ln w="19050">
                <a:noFill/>
              </a:ln>
              <a:effectLst/>
            </c:spPr>
            <c:extLst>
              <c:ext xmlns:c16="http://schemas.microsoft.com/office/drawing/2014/chart" uri="{C3380CC4-5D6E-409C-BE32-E72D297353CC}">
                <c16:uniqueId val="{00000005-778C-4561-8E16-37EAD75FD18E}"/>
              </c:ext>
            </c:extLst>
          </c:dPt>
          <c:dPt>
            <c:idx val="3"/>
            <c:bubble3D val="0"/>
            <c:spPr>
              <a:solidFill>
                <a:schemeClr val="accent4"/>
              </a:solidFill>
              <a:ln w="19050">
                <a:noFill/>
              </a:ln>
              <a:effectLst/>
            </c:spPr>
            <c:extLst>
              <c:ext xmlns:c16="http://schemas.microsoft.com/office/drawing/2014/chart" uri="{C3380CC4-5D6E-409C-BE32-E72D297353CC}">
                <c16:uniqueId val="{00000007-778C-4561-8E16-37EAD75FD18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78C-4561-8E16-37EAD75FD18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5212F"/>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D0EBBD-78F2-4FC6-9510-51427541CDB2}"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en-001"/>
        </a:p>
      </dgm:t>
    </dgm:pt>
    <dgm:pt modelId="{37523229-C718-4099-BBEB-1F6F9222D8EC}">
      <dgm:prSet phldrT="[Text]"/>
      <dgm:spPr>
        <a:solidFill>
          <a:schemeClr val="accent2"/>
        </a:solidFill>
      </dgm:spPr>
      <dgm:t>
        <a:bodyPr/>
        <a:lstStyle/>
        <a:p>
          <a:r>
            <a:rPr lang="en-001" b="1" dirty="0">
              <a:latin typeface="+mj-lt"/>
            </a:rPr>
            <a:t>FOUNDATIONAL PHASE </a:t>
          </a:r>
        </a:p>
      </dgm:t>
    </dgm:pt>
    <dgm:pt modelId="{BC330DD3-F8E2-443C-B3FC-E2D7EA5B3364}" type="parTrans" cxnId="{8DC3FF11-9DE4-439F-A562-96928698C0C3}">
      <dgm:prSet/>
      <dgm:spPr/>
      <dgm:t>
        <a:bodyPr/>
        <a:lstStyle/>
        <a:p>
          <a:endParaRPr lang="en-001"/>
        </a:p>
      </dgm:t>
    </dgm:pt>
    <dgm:pt modelId="{1713522E-6FCD-4F50-8A6A-927CBED5CEAC}" type="sibTrans" cxnId="{8DC3FF11-9DE4-439F-A562-96928698C0C3}">
      <dgm:prSet/>
      <dgm:spPr/>
      <dgm:t>
        <a:bodyPr/>
        <a:lstStyle/>
        <a:p>
          <a:endParaRPr lang="en-001"/>
        </a:p>
      </dgm:t>
    </dgm:pt>
    <dgm:pt modelId="{D34D4B77-EB91-43AF-989C-A3A7ECE933E7}">
      <dgm:prSet phldrT="[Text]"/>
      <dgm:spPr>
        <a:solidFill>
          <a:schemeClr val="accent2">
            <a:lumMod val="40000"/>
            <a:lumOff val="60000"/>
          </a:schemeClr>
        </a:solidFill>
      </dgm:spPr>
      <dgm:t>
        <a:bodyPr/>
        <a:lstStyle/>
        <a:p>
          <a:r>
            <a:rPr lang="en-001" b="0" dirty="0">
              <a:latin typeface="+mj-lt"/>
            </a:rPr>
            <a:t>CURRICULUM ANALYSIS</a:t>
          </a:r>
        </a:p>
      </dgm:t>
    </dgm:pt>
    <dgm:pt modelId="{CF750F89-6046-4AA2-B394-10F9CA6146E3}" type="parTrans" cxnId="{D1B753F1-0451-4CE1-9974-9469B877476B}">
      <dgm:prSet/>
      <dgm:spPr/>
      <dgm:t>
        <a:bodyPr/>
        <a:lstStyle/>
        <a:p>
          <a:endParaRPr lang="en-001"/>
        </a:p>
      </dgm:t>
    </dgm:pt>
    <dgm:pt modelId="{24348E45-C2B7-43AA-99CE-DED3C5F4C218}" type="sibTrans" cxnId="{D1B753F1-0451-4CE1-9974-9469B877476B}">
      <dgm:prSet/>
      <dgm:spPr/>
      <dgm:t>
        <a:bodyPr/>
        <a:lstStyle/>
        <a:p>
          <a:endParaRPr lang="en-001"/>
        </a:p>
      </dgm:t>
    </dgm:pt>
    <dgm:pt modelId="{353624A3-663B-4F0D-A3FB-5442DB5BF824}">
      <dgm:prSet phldrT="[Text]"/>
      <dgm:spPr>
        <a:solidFill>
          <a:srgbClr val="00A99D"/>
        </a:solidFill>
      </dgm:spPr>
      <dgm:t>
        <a:bodyPr/>
        <a:lstStyle/>
        <a:p>
          <a:r>
            <a:rPr lang="en-001" b="1" dirty="0">
              <a:latin typeface="+mj-lt"/>
            </a:rPr>
            <a:t>PILOTING PHASE </a:t>
          </a:r>
        </a:p>
      </dgm:t>
    </dgm:pt>
    <dgm:pt modelId="{30FBFF45-A47C-4FBB-8163-BE9A6FE953C5}" type="parTrans" cxnId="{1418C168-EDB4-4069-B1CB-95C61E565EC2}">
      <dgm:prSet/>
      <dgm:spPr/>
      <dgm:t>
        <a:bodyPr/>
        <a:lstStyle/>
        <a:p>
          <a:endParaRPr lang="en-001"/>
        </a:p>
      </dgm:t>
    </dgm:pt>
    <dgm:pt modelId="{1009C065-C999-40B3-AF4A-20EC22B6B5CF}" type="sibTrans" cxnId="{1418C168-EDB4-4069-B1CB-95C61E565EC2}">
      <dgm:prSet/>
      <dgm:spPr/>
      <dgm:t>
        <a:bodyPr/>
        <a:lstStyle/>
        <a:p>
          <a:endParaRPr lang="en-001"/>
        </a:p>
      </dgm:t>
    </dgm:pt>
    <dgm:pt modelId="{7CAB957D-B457-4CF7-9A12-9C0D0F134277}">
      <dgm:prSet phldrT="[Text]"/>
      <dgm:spPr>
        <a:solidFill>
          <a:schemeClr val="accent1">
            <a:lumMod val="40000"/>
            <a:lumOff val="60000"/>
            <a:alpha val="90000"/>
          </a:schemeClr>
        </a:solidFill>
      </dgm:spPr>
      <dgm:t>
        <a:bodyPr/>
        <a:lstStyle/>
        <a:p>
          <a:r>
            <a:rPr lang="en-001" b="0" dirty="0">
              <a:latin typeface="+mj-lt"/>
            </a:rPr>
            <a:t>LEARNING SCENARIOS</a:t>
          </a:r>
        </a:p>
      </dgm:t>
    </dgm:pt>
    <dgm:pt modelId="{C7381E05-831C-4DC0-B574-0CCF4266C41A}" type="parTrans" cxnId="{D9AC22B4-597B-4E95-ACF5-11D8499BE796}">
      <dgm:prSet/>
      <dgm:spPr/>
      <dgm:t>
        <a:bodyPr/>
        <a:lstStyle/>
        <a:p>
          <a:endParaRPr lang="en-001"/>
        </a:p>
      </dgm:t>
    </dgm:pt>
    <dgm:pt modelId="{1C5B9FFD-6140-4BA7-A8E3-49270EE77DE4}" type="sibTrans" cxnId="{D9AC22B4-597B-4E95-ACF5-11D8499BE796}">
      <dgm:prSet/>
      <dgm:spPr/>
      <dgm:t>
        <a:bodyPr/>
        <a:lstStyle/>
        <a:p>
          <a:endParaRPr lang="en-001"/>
        </a:p>
      </dgm:t>
    </dgm:pt>
    <dgm:pt modelId="{CC688D2B-0AD3-412F-9770-52227D4985B6}">
      <dgm:prSet phldrT="[Text]"/>
      <dgm:spPr>
        <a:solidFill>
          <a:schemeClr val="accent3"/>
        </a:solidFill>
      </dgm:spPr>
      <dgm:t>
        <a:bodyPr/>
        <a:lstStyle/>
        <a:p>
          <a:r>
            <a:rPr lang="en-001" b="1" dirty="0">
              <a:latin typeface="+mj-lt"/>
            </a:rPr>
            <a:t>DEPLOYMENT PHASE</a:t>
          </a:r>
        </a:p>
      </dgm:t>
    </dgm:pt>
    <dgm:pt modelId="{71D85DE9-0CFB-475D-BFC1-BC7DDA4D1652}" type="parTrans" cxnId="{55390BFF-276F-4F49-8E2D-95EDE56D2E99}">
      <dgm:prSet/>
      <dgm:spPr/>
      <dgm:t>
        <a:bodyPr/>
        <a:lstStyle/>
        <a:p>
          <a:endParaRPr lang="en-001"/>
        </a:p>
      </dgm:t>
    </dgm:pt>
    <dgm:pt modelId="{72746629-B0E3-467B-AAEE-E246FE582B3F}" type="sibTrans" cxnId="{55390BFF-276F-4F49-8E2D-95EDE56D2E99}">
      <dgm:prSet/>
      <dgm:spPr/>
      <dgm:t>
        <a:bodyPr/>
        <a:lstStyle/>
        <a:p>
          <a:endParaRPr lang="en-001"/>
        </a:p>
      </dgm:t>
    </dgm:pt>
    <dgm:pt modelId="{3762B6A4-9380-45F3-A184-4B517499A314}">
      <dgm:prSet phldrT="[Text]"/>
      <dgm:spPr>
        <a:solidFill>
          <a:schemeClr val="accent3">
            <a:lumMod val="60000"/>
            <a:lumOff val="40000"/>
            <a:alpha val="90000"/>
          </a:schemeClr>
        </a:solidFill>
      </dgm:spPr>
      <dgm:t>
        <a:bodyPr/>
        <a:lstStyle/>
        <a:p>
          <a:r>
            <a:rPr lang="en-001" b="0" dirty="0">
              <a:latin typeface="+mj-lt"/>
            </a:rPr>
            <a:t>EXPERT VIDEOS</a:t>
          </a:r>
        </a:p>
      </dgm:t>
    </dgm:pt>
    <dgm:pt modelId="{93AA1624-F26D-4FB4-B54B-D237260B7B31}" type="parTrans" cxnId="{4FC16C3A-D4EF-44CC-BBE8-19075A82A366}">
      <dgm:prSet/>
      <dgm:spPr/>
      <dgm:t>
        <a:bodyPr/>
        <a:lstStyle/>
        <a:p>
          <a:endParaRPr lang="en-001"/>
        </a:p>
      </dgm:t>
    </dgm:pt>
    <dgm:pt modelId="{C61813FC-DDBA-450B-B2D6-6C54C6E05BC0}" type="sibTrans" cxnId="{4FC16C3A-D4EF-44CC-BBE8-19075A82A366}">
      <dgm:prSet/>
      <dgm:spPr/>
      <dgm:t>
        <a:bodyPr/>
        <a:lstStyle/>
        <a:p>
          <a:endParaRPr lang="en-001"/>
        </a:p>
      </dgm:t>
    </dgm:pt>
    <dgm:pt modelId="{BBB050D5-2D4A-4A19-9B2F-C3B588A683BA}">
      <dgm:prSet phldrT="[Text]"/>
      <dgm:spPr>
        <a:solidFill>
          <a:schemeClr val="accent3">
            <a:lumMod val="60000"/>
            <a:lumOff val="40000"/>
            <a:alpha val="90000"/>
          </a:schemeClr>
        </a:solidFill>
      </dgm:spPr>
      <dgm:t>
        <a:bodyPr/>
        <a:lstStyle/>
        <a:p>
          <a:r>
            <a:rPr lang="en-001" b="0" dirty="0">
              <a:latin typeface="+mj-lt"/>
            </a:rPr>
            <a:t>MOOC</a:t>
          </a:r>
        </a:p>
      </dgm:t>
    </dgm:pt>
    <dgm:pt modelId="{51EC7FD2-B1B3-451D-B43A-C22CA5A531E1}" type="sibTrans" cxnId="{F3C7C00C-EA6B-4F46-8283-0E269717DD44}">
      <dgm:prSet/>
      <dgm:spPr/>
      <dgm:t>
        <a:bodyPr/>
        <a:lstStyle/>
        <a:p>
          <a:endParaRPr lang="en-001"/>
        </a:p>
      </dgm:t>
    </dgm:pt>
    <dgm:pt modelId="{B24486E0-4D21-47E9-BB98-CC9836DB8046}" type="parTrans" cxnId="{F3C7C00C-EA6B-4F46-8283-0E269717DD44}">
      <dgm:prSet/>
      <dgm:spPr/>
      <dgm:t>
        <a:bodyPr/>
        <a:lstStyle/>
        <a:p>
          <a:endParaRPr lang="en-001"/>
        </a:p>
      </dgm:t>
    </dgm:pt>
    <dgm:pt modelId="{E86F6D68-B884-4176-B9CC-297976DD54A3}">
      <dgm:prSet phldrT="[Text]"/>
      <dgm:spPr>
        <a:solidFill>
          <a:schemeClr val="accent3">
            <a:lumMod val="60000"/>
            <a:lumOff val="40000"/>
            <a:alpha val="90000"/>
          </a:schemeClr>
        </a:solidFill>
      </dgm:spPr>
      <dgm:t>
        <a:bodyPr/>
        <a:lstStyle/>
        <a:p>
          <a:r>
            <a:rPr lang="en-001" b="0" dirty="0">
              <a:latin typeface="+mj-lt"/>
            </a:rPr>
            <a:t>SCIENTIX AWARD</a:t>
          </a:r>
        </a:p>
      </dgm:t>
    </dgm:pt>
    <dgm:pt modelId="{2A4390D8-BFF9-42BA-97D9-DD57918D4DBD}" type="parTrans" cxnId="{E965CBA3-57D7-4F26-9AD5-E707F90FA76E}">
      <dgm:prSet/>
      <dgm:spPr/>
      <dgm:t>
        <a:bodyPr/>
        <a:lstStyle/>
        <a:p>
          <a:endParaRPr lang="en-001"/>
        </a:p>
      </dgm:t>
    </dgm:pt>
    <dgm:pt modelId="{D747EB42-568F-4C80-A008-F748C2286385}" type="sibTrans" cxnId="{E965CBA3-57D7-4F26-9AD5-E707F90FA76E}">
      <dgm:prSet/>
      <dgm:spPr/>
      <dgm:t>
        <a:bodyPr/>
        <a:lstStyle/>
        <a:p>
          <a:endParaRPr lang="en-001"/>
        </a:p>
      </dgm:t>
    </dgm:pt>
    <dgm:pt modelId="{DACC7BB0-8FAE-432E-B0D4-C7040A5B71CF}">
      <dgm:prSet phldrT="[Text]"/>
      <dgm:spPr>
        <a:solidFill>
          <a:schemeClr val="accent3">
            <a:lumMod val="60000"/>
            <a:lumOff val="40000"/>
            <a:alpha val="90000"/>
          </a:schemeClr>
        </a:solidFill>
      </dgm:spPr>
      <dgm:t>
        <a:bodyPr/>
        <a:lstStyle/>
        <a:p>
          <a:r>
            <a:rPr lang="en-001" b="0" dirty="0">
              <a:latin typeface="+mj-lt"/>
            </a:rPr>
            <a:t>BEST PRACTICES REPORT</a:t>
          </a:r>
        </a:p>
      </dgm:t>
    </dgm:pt>
    <dgm:pt modelId="{FAB35D3A-9BBE-4AD5-B86E-6AA2AB1D74F4}" type="parTrans" cxnId="{E0010892-CD8F-4F05-A72D-3CDD1DE0C02A}">
      <dgm:prSet/>
      <dgm:spPr/>
      <dgm:t>
        <a:bodyPr/>
        <a:lstStyle/>
        <a:p>
          <a:endParaRPr lang="en-001"/>
        </a:p>
      </dgm:t>
    </dgm:pt>
    <dgm:pt modelId="{4E42CA8A-C733-48CD-8ED7-08E67B6485FA}" type="sibTrans" cxnId="{E0010892-CD8F-4F05-A72D-3CDD1DE0C02A}">
      <dgm:prSet/>
      <dgm:spPr/>
      <dgm:t>
        <a:bodyPr/>
        <a:lstStyle/>
        <a:p>
          <a:endParaRPr lang="en-001"/>
        </a:p>
      </dgm:t>
    </dgm:pt>
    <dgm:pt modelId="{1A18FA12-59CA-4987-8E91-8604DE160827}" type="pres">
      <dgm:prSet presAssocID="{C3D0EBBD-78F2-4FC6-9510-51427541CDB2}" presName="Name0" presStyleCnt="0">
        <dgm:presLayoutVars>
          <dgm:dir/>
          <dgm:animLvl val="lvl"/>
          <dgm:resizeHandles val="exact"/>
        </dgm:presLayoutVars>
      </dgm:prSet>
      <dgm:spPr/>
    </dgm:pt>
    <dgm:pt modelId="{73A65EFD-EFEB-4AD6-8E71-554469A5DD11}" type="pres">
      <dgm:prSet presAssocID="{CC688D2B-0AD3-412F-9770-52227D4985B6}" presName="boxAndChildren" presStyleCnt="0"/>
      <dgm:spPr/>
    </dgm:pt>
    <dgm:pt modelId="{B5313A89-219F-4BE4-9436-9AA4ADADA7C1}" type="pres">
      <dgm:prSet presAssocID="{CC688D2B-0AD3-412F-9770-52227D4985B6}" presName="parentTextBox" presStyleLbl="node1" presStyleIdx="0" presStyleCnt="3"/>
      <dgm:spPr/>
    </dgm:pt>
    <dgm:pt modelId="{CA439AE6-4197-44B3-98A1-95DC08D6D137}" type="pres">
      <dgm:prSet presAssocID="{CC688D2B-0AD3-412F-9770-52227D4985B6}" presName="entireBox" presStyleLbl="node1" presStyleIdx="0" presStyleCnt="3"/>
      <dgm:spPr/>
    </dgm:pt>
    <dgm:pt modelId="{AE6F85C5-E316-437D-89C1-AA6644C97ECC}" type="pres">
      <dgm:prSet presAssocID="{CC688D2B-0AD3-412F-9770-52227D4985B6}" presName="descendantBox" presStyleCnt="0"/>
      <dgm:spPr/>
    </dgm:pt>
    <dgm:pt modelId="{0205E967-4A75-42D2-B82D-B76D23CC6903}" type="pres">
      <dgm:prSet presAssocID="{BBB050D5-2D4A-4A19-9B2F-C3B588A683BA}" presName="childTextBox" presStyleLbl="fgAccFollowNode1" presStyleIdx="0" presStyleCnt="6">
        <dgm:presLayoutVars>
          <dgm:bulletEnabled val="1"/>
        </dgm:presLayoutVars>
      </dgm:prSet>
      <dgm:spPr/>
    </dgm:pt>
    <dgm:pt modelId="{0C8509E4-8A81-42E1-97C2-DF76BC0059A0}" type="pres">
      <dgm:prSet presAssocID="{3762B6A4-9380-45F3-A184-4B517499A314}" presName="childTextBox" presStyleLbl="fgAccFollowNode1" presStyleIdx="1" presStyleCnt="6">
        <dgm:presLayoutVars>
          <dgm:bulletEnabled val="1"/>
        </dgm:presLayoutVars>
      </dgm:prSet>
      <dgm:spPr/>
    </dgm:pt>
    <dgm:pt modelId="{C438C80E-857F-4E82-BC39-25CFABF30624}" type="pres">
      <dgm:prSet presAssocID="{E86F6D68-B884-4176-B9CC-297976DD54A3}" presName="childTextBox" presStyleLbl="fgAccFollowNode1" presStyleIdx="2" presStyleCnt="6">
        <dgm:presLayoutVars>
          <dgm:bulletEnabled val="1"/>
        </dgm:presLayoutVars>
      </dgm:prSet>
      <dgm:spPr/>
    </dgm:pt>
    <dgm:pt modelId="{A98769A6-B217-4499-943B-F0D2B9FD2B3F}" type="pres">
      <dgm:prSet presAssocID="{DACC7BB0-8FAE-432E-B0D4-C7040A5B71CF}" presName="childTextBox" presStyleLbl="fgAccFollowNode1" presStyleIdx="3" presStyleCnt="6">
        <dgm:presLayoutVars>
          <dgm:bulletEnabled val="1"/>
        </dgm:presLayoutVars>
      </dgm:prSet>
      <dgm:spPr/>
    </dgm:pt>
    <dgm:pt modelId="{A5E6BB22-2A96-451E-8FA1-9A38EB86D236}" type="pres">
      <dgm:prSet presAssocID="{1009C065-C999-40B3-AF4A-20EC22B6B5CF}" presName="sp" presStyleCnt="0"/>
      <dgm:spPr/>
    </dgm:pt>
    <dgm:pt modelId="{6ECA1C32-66FE-4679-9CB1-033348A49C46}" type="pres">
      <dgm:prSet presAssocID="{353624A3-663B-4F0D-A3FB-5442DB5BF824}" presName="arrowAndChildren" presStyleCnt="0"/>
      <dgm:spPr/>
    </dgm:pt>
    <dgm:pt modelId="{26E1E60C-7183-4700-AF38-8DC7F28A9CA8}" type="pres">
      <dgm:prSet presAssocID="{353624A3-663B-4F0D-A3FB-5442DB5BF824}" presName="parentTextArrow" presStyleLbl="node1" presStyleIdx="0" presStyleCnt="3"/>
      <dgm:spPr/>
    </dgm:pt>
    <dgm:pt modelId="{105BB419-D762-4649-98E5-090AAAC1E331}" type="pres">
      <dgm:prSet presAssocID="{353624A3-663B-4F0D-A3FB-5442DB5BF824}" presName="arrow" presStyleLbl="node1" presStyleIdx="1" presStyleCnt="3"/>
      <dgm:spPr/>
    </dgm:pt>
    <dgm:pt modelId="{276ABF2B-70EB-4766-9382-E119F2DC8B6F}" type="pres">
      <dgm:prSet presAssocID="{353624A3-663B-4F0D-A3FB-5442DB5BF824}" presName="descendantArrow" presStyleCnt="0"/>
      <dgm:spPr/>
    </dgm:pt>
    <dgm:pt modelId="{FA1AD4A2-2806-426A-AA80-83FF304F7024}" type="pres">
      <dgm:prSet presAssocID="{7CAB957D-B457-4CF7-9A12-9C0D0F134277}" presName="childTextArrow" presStyleLbl="fgAccFollowNode1" presStyleIdx="4" presStyleCnt="6">
        <dgm:presLayoutVars>
          <dgm:bulletEnabled val="1"/>
        </dgm:presLayoutVars>
      </dgm:prSet>
      <dgm:spPr/>
    </dgm:pt>
    <dgm:pt modelId="{B21FA39B-3664-4763-99CE-73EF473B2C58}" type="pres">
      <dgm:prSet presAssocID="{1713522E-6FCD-4F50-8A6A-927CBED5CEAC}" presName="sp" presStyleCnt="0"/>
      <dgm:spPr/>
    </dgm:pt>
    <dgm:pt modelId="{97B0F6A7-B901-4805-9252-EE95225DB0D7}" type="pres">
      <dgm:prSet presAssocID="{37523229-C718-4099-BBEB-1F6F9222D8EC}" presName="arrowAndChildren" presStyleCnt="0"/>
      <dgm:spPr/>
    </dgm:pt>
    <dgm:pt modelId="{4D1FA624-7563-49F0-B7B3-A8E5A549F937}" type="pres">
      <dgm:prSet presAssocID="{37523229-C718-4099-BBEB-1F6F9222D8EC}" presName="parentTextArrow" presStyleLbl="node1" presStyleIdx="1" presStyleCnt="3"/>
      <dgm:spPr/>
    </dgm:pt>
    <dgm:pt modelId="{11E33F8B-3D44-4F2A-8B3F-700DB4AA3927}" type="pres">
      <dgm:prSet presAssocID="{37523229-C718-4099-BBEB-1F6F9222D8EC}" presName="arrow" presStyleLbl="node1" presStyleIdx="2" presStyleCnt="3"/>
      <dgm:spPr/>
    </dgm:pt>
    <dgm:pt modelId="{40DCD2A2-D5EB-4EE6-A204-164343088E01}" type="pres">
      <dgm:prSet presAssocID="{37523229-C718-4099-BBEB-1F6F9222D8EC}" presName="descendantArrow" presStyleCnt="0"/>
      <dgm:spPr/>
    </dgm:pt>
    <dgm:pt modelId="{E21A4FB5-0750-488A-A544-2DFC1FA37200}" type="pres">
      <dgm:prSet presAssocID="{D34D4B77-EB91-43AF-989C-A3A7ECE933E7}" presName="childTextArrow" presStyleLbl="fgAccFollowNode1" presStyleIdx="5" presStyleCnt="6" custLinFactNeighborX="1985" custLinFactNeighborY="-2389">
        <dgm:presLayoutVars>
          <dgm:bulletEnabled val="1"/>
        </dgm:presLayoutVars>
      </dgm:prSet>
      <dgm:spPr/>
    </dgm:pt>
  </dgm:ptLst>
  <dgm:cxnLst>
    <dgm:cxn modelId="{F022BB05-68C2-42D7-BD58-59FF25BF9DF7}" type="presOf" srcId="{37523229-C718-4099-BBEB-1F6F9222D8EC}" destId="{11E33F8B-3D44-4F2A-8B3F-700DB4AA3927}" srcOrd="1" destOrd="0" presId="urn:microsoft.com/office/officeart/2005/8/layout/process4"/>
    <dgm:cxn modelId="{1C75FD05-BE1A-4E75-BDDB-98FC079F8DB5}" type="presOf" srcId="{353624A3-663B-4F0D-A3FB-5442DB5BF824}" destId="{26E1E60C-7183-4700-AF38-8DC7F28A9CA8}" srcOrd="0" destOrd="0" presId="urn:microsoft.com/office/officeart/2005/8/layout/process4"/>
    <dgm:cxn modelId="{F3C7C00C-EA6B-4F46-8283-0E269717DD44}" srcId="{CC688D2B-0AD3-412F-9770-52227D4985B6}" destId="{BBB050D5-2D4A-4A19-9B2F-C3B588A683BA}" srcOrd="0" destOrd="0" parTransId="{B24486E0-4D21-47E9-BB98-CC9836DB8046}" sibTransId="{51EC7FD2-B1B3-451D-B43A-C22CA5A531E1}"/>
    <dgm:cxn modelId="{8DC3FF11-9DE4-439F-A562-96928698C0C3}" srcId="{C3D0EBBD-78F2-4FC6-9510-51427541CDB2}" destId="{37523229-C718-4099-BBEB-1F6F9222D8EC}" srcOrd="0" destOrd="0" parTransId="{BC330DD3-F8E2-443C-B3FC-E2D7EA5B3364}" sibTransId="{1713522E-6FCD-4F50-8A6A-927CBED5CEAC}"/>
    <dgm:cxn modelId="{0B3D3F1F-DC75-437F-BDA8-4A88E56AC1C5}" type="presOf" srcId="{7CAB957D-B457-4CF7-9A12-9C0D0F134277}" destId="{FA1AD4A2-2806-426A-AA80-83FF304F7024}" srcOrd="0" destOrd="0" presId="urn:microsoft.com/office/officeart/2005/8/layout/process4"/>
    <dgm:cxn modelId="{4FC16C3A-D4EF-44CC-BBE8-19075A82A366}" srcId="{CC688D2B-0AD3-412F-9770-52227D4985B6}" destId="{3762B6A4-9380-45F3-A184-4B517499A314}" srcOrd="1" destOrd="0" parTransId="{93AA1624-F26D-4FB4-B54B-D237260B7B31}" sibTransId="{C61813FC-DDBA-450B-B2D6-6C54C6E05BC0}"/>
    <dgm:cxn modelId="{C436873D-06F1-475C-B26E-A95CF5E1EDC0}" type="presOf" srcId="{DACC7BB0-8FAE-432E-B0D4-C7040A5B71CF}" destId="{A98769A6-B217-4499-943B-F0D2B9FD2B3F}" srcOrd="0" destOrd="0" presId="urn:microsoft.com/office/officeart/2005/8/layout/process4"/>
    <dgm:cxn modelId="{DF905B43-B3B7-4571-BFED-1804E3C89E01}" type="presOf" srcId="{CC688D2B-0AD3-412F-9770-52227D4985B6}" destId="{B5313A89-219F-4BE4-9436-9AA4ADADA7C1}" srcOrd="0" destOrd="0" presId="urn:microsoft.com/office/officeart/2005/8/layout/process4"/>
    <dgm:cxn modelId="{1418C168-EDB4-4069-B1CB-95C61E565EC2}" srcId="{C3D0EBBD-78F2-4FC6-9510-51427541CDB2}" destId="{353624A3-663B-4F0D-A3FB-5442DB5BF824}" srcOrd="1" destOrd="0" parTransId="{30FBFF45-A47C-4FBB-8163-BE9A6FE953C5}" sibTransId="{1009C065-C999-40B3-AF4A-20EC22B6B5CF}"/>
    <dgm:cxn modelId="{2046EE53-8F13-4E25-89EE-C7BEC99EF920}" type="presOf" srcId="{3762B6A4-9380-45F3-A184-4B517499A314}" destId="{0C8509E4-8A81-42E1-97C2-DF76BC0059A0}" srcOrd="0" destOrd="0" presId="urn:microsoft.com/office/officeart/2005/8/layout/process4"/>
    <dgm:cxn modelId="{F4091F84-1D46-4733-A2B0-ADCA0EE988CB}" type="presOf" srcId="{353624A3-663B-4F0D-A3FB-5442DB5BF824}" destId="{105BB419-D762-4649-98E5-090AAAC1E331}" srcOrd="1" destOrd="0" presId="urn:microsoft.com/office/officeart/2005/8/layout/process4"/>
    <dgm:cxn modelId="{68D3C98D-3F8E-4CB0-9FF9-783B7B130490}" type="presOf" srcId="{E86F6D68-B884-4176-B9CC-297976DD54A3}" destId="{C438C80E-857F-4E82-BC39-25CFABF30624}" srcOrd="0" destOrd="0" presId="urn:microsoft.com/office/officeart/2005/8/layout/process4"/>
    <dgm:cxn modelId="{E0010892-CD8F-4F05-A72D-3CDD1DE0C02A}" srcId="{CC688D2B-0AD3-412F-9770-52227D4985B6}" destId="{DACC7BB0-8FAE-432E-B0D4-C7040A5B71CF}" srcOrd="3" destOrd="0" parTransId="{FAB35D3A-9BBE-4AD5-B86E-6AA2AB1D74F4}" sibTransId="{4E42CA8A-C733-48CD-8ED7-08E67B6485FA}"/>
    <dgm:cxn modelId="{E27CF293-E0F1-4DAE-BD50-E6DB54B868B2}" type="presOf" srcId="{BBB050D5-2D4A-4A19-9B2F-C3B588A683BA}" destId="{0205E967-4A75-42D2-B82D-B76D23CC6903}" srcOrd="0" destOrd="0" presId="urn:microsoft.com/office/officeart/2005/8/layout/process4"/>
    <dgm:cxn modelId="{577089A0-0A56-4201-B539-D854BACB0B49}" type="presOf" srcId="{C3D0EBBD-78F2-4FC6-9510-51427541CDB2}" destId="{1A18FA12-59CA-4987-8E91-8604DE160827}" srcOrd="0" destOrd="0" presId="urn:microsoft.com/office/officeart/2005/8/layout/process4"/>
    <dgm:cxn modelId="{E965CBA3-57D7-4F26-9AD5-E707F90FA76E}" srcId="{CC688D2B-0AD3-412F-9770-52227D4985B6}" destId="{E86F6D68-B884-4176-B9CC-297976DD54A3}" srcOrd="2" destOrd="0" parTransId="{2A4390D8-BFF9-42BA-97D9-DD57918D4DBD}" sibTransId="{D747EB42-568F-4C80-A008-F748C2286385}"/>
    <dgm:cxn modelId="{D9AC22B4-597B-4E95-ACF5-11D8499BE796}" srcId="{353624A3-663B-4F0D-A3FB-5442DB5BF824}" destId="{7CAB957D-B457-4CF7-9A12-9C0D0F134277}" srcOrd="0" destOrd="0" parTransId="{C7381E05-831C-4DC0-B574-0CCF4266C41A}" sibTransId="{1C5B9FFD-6140-4BA7-A8E3-49270EE77DE4}"/>
    <dgm:cxn modelId="{BCC20BC4-E5AD-42CB-8E59-68E36AFFF9C0}" type="presOf" srcId="{D34D4B77-EB91-43AF-989C-A3A7ECE933E7}" destId="{E21A4FB5-0750-488A-A544-2DFC1FA37200}" srcOrd="0" destOrd="0" presId="urn:microsoft.com/office/officeart/2005/8/layout/process4"/>
    <dgm:cxn modelId="{2B9BD4D2-8334-4E50-83EA-723D9B181DBC}" type="presOf" srcId="{CC688D2B-0AD3-412F-9770-52227D4985B6}" destId="{CA439AE6-4197-44B3-98A1-95DC08D6D137}" srcOrd="1" destOrd="0" presId="urn:microsoft.com/office/officeart/2005/8/layout/process4"/>
    <dgm:cxn modelId="{860C56E4-7A66-4D3E-82F3-8C2F50CDA959}" type="presOf" srcId="{37523229-C718-4099-BBEB-1F6F9222D8EC}" destId="{4D1FA624-7563-49F0-B7B3-A8E5A549F937}" srcOrd="0" destOrd="0" presId="urn:microsoft.com/office/officeart/2005/8/layout/process4"/>
    <dgm:cxn modelId="{D1B753F1-0451-4CE1-9974-9469B877476B}" srcId="{37523229-C718-4099-BBEB-1F6F9222D8EC}" destId="{D34D4B77-EB91-43AF-989C-A3A7ECE933E7}" srcOrd="0" destOrd="0" parTransId="{CF750F89-6046-4AA2-B394-10F9CA6146E3}" sibTransId="{24348E45-C2B7-43AA-99CE-DED3C5F4C218}"/>
    <dgm:cxn modelId="{55390BFF-276F-4F49-8E2D-95EDE56D2E99}" srcId="{C3D0EBBD-78F2-4FC6-9510-51427541CDB2}" destId="{CC688D2B-0AD3-412F-9770-52227D4985B6}" srcOrd="2" destOrd="0" parTransId="{71D85DE9-0CFB-475D-BFC1-BC7DDA4D1652}" sibTransId="{72746629-B0E3-467B-AAEE-E246FE582B3F}"/>
    <dgm:cxn modelId="{2043266C-0B93-404A-9E61-E89A4167FE42}" type="presParOf" srcId="{1A18FA12-59CA-4987-8E91-8604DE160827}" destId="{73A65EFD-EFEB-4AD6-8E71-554469A5DD11}" srcOrd="0" destOrd="0" presId="urn:microsoft.com/office/officeart/2005/8/layout/process4"/>
    <dgm:cxn modelId="{43D1C434-6D45-450E-B6B6-3E69459E7DF0}" type="presParOf" srcId="{73A65EFD-EFEB-4AD6-8E71-554469A5DD11}" destId="{B5313A89-219F-4BE4-9436-9AA4ADADA7C1}" srcOrd="0" destOrd="0" presId="urn:microsoft.com/office/officeart/2005/8/layout/process4"/>
    <dgm:cxn modelId="{5868AE12-CE1E-4E1A-B457-C5CBBA793006}" type="presParOf" srcId="{73A65EFD-EFEB-4AD6-8E71-554469A5DD11}" destId="{CA439AE6-4197-44B3-98A1-95DC08D6D137}" srcOrd="1" destOrd="0" presId="urn:microsoft.com/office/officeart/2005/8/layout/process4"/>
    <dgm:cxn modelId="{E9C544B4-87AC-463B-AE85-DC1D4A0C89F4}" type="presParOf" srcId="{73A65EFD-EFEB-4AD6-8E71-554469A5DD11}" destId="{AE6F85C5-E316-437D-89C1-AA6644C97ECC}" srcOrd="2" destOrd="0" presId="urn:microsoft.com/office/officeart/2005/8/layout/process4"/>
    <dgm:cxn modelId="{B568CCF3-34FA-4630-9E54-D89E32D35887}" type="presParOf" srcId="{AE6F85C5-E316-437D-89C1-AA6644C97ECC}" destId="{0205E967-4A75-42D2-B82D-B76D23CC6903}" srcOrd="0" destOrd="0" presId="urn:microsoft.com/office/officeart/2005/8/layout/process4"/>
    <dgm:cxn modelId="{15F82FBF-5578-4464-AE42-A6230E2A639C}" type="presParOf" srcId="{AE6F85C5-E316-437D-89C1-AA6644C97ECC}" destId="{0C8509E4-8A81-42E1-97C2-DF76BC0059A0}" srcOrd="1" destOrd="0" presId="urn:microsoft.com/office/officeart/2005/8/layout/process4"/>
    <dgm:cxn modelId="{191E0A0B-F1FA-42F7-B232-304121234D91}" type="presParOf" srcId="{AE6F85C5-E316-437D-89C1-AA6644C97ECC}" destId="{C438C80E-857F-4E82-BC39-25CFABF30624}" srcOrd="2" destOrd="0" presId="urn:microsoft.com/office/officeart/2005/8/layout/process4"/>
    <dgm:cxn modelId="{98BC5E6E-5A16-48E9-9B92-40C1D667E085}" type="presParOf" srcId="{AE6F85C5-E316-437D-89C1-AA6644C97ECC}" destId="{A98769A6-B217-4499-943B-F0D2B9FD2B3F}" srcOrd="3" destOrd="0" presId="urn:microsoft.com/office/officeart/2005/8/layout/process4"/>
    <dgm:cxn modelId="{52ADE9DD-036F-4C31-8BA5-B7A7747259D0}" type="presParOf" srcId="{1A18FA12-59CA-4987-8E91-8604DE160827}" destId="{A5E6BB22-2A96-451E-8FA1-9A38EB86D236}" srcOrd="1" destOrd="0" presId="urn:microsoft.com/office/officeart/2005/8/layout/process4"/>
    <dgm:cxn modelId="{31AE4879-490A-44EE-8429-015E9F7FDA04}" type="presParOf" srcId="{1A18FA12-59CA-4987-8E91-8604DE160827}" destId="{6ECA1C32-66FE-4679-9CB1-033348A49C46}" srcOrd="2" destOrd="0" presId="urn:microsoft.com/office/officeart/2005/8/layout/process4"/>
    <dgm:cxn modelId="{58102F3A-337D-419C-ACA6-BEC94909DEB5}" type="presParOf" srcId="{6ECA1C32-66FE-4679-9CB1-033348A49C46}" destId="{26E1E60C-7183-4700-AF38-8DC7F28A9CA8}" srcOrd="0" destOrd="0" presId="urn:microsoft.com/office/officeart/2005/8/layout/process4"/>
    <dgm:cxn modelId="{60A681AC-1D69-4AB2-8F30-CD19F7851879}" type="presParOf" srcId="{6ECA1C32-66FE-4679-9CB1-033348A49C46}" destId="{105BB419-D762-4649-98E5-090AAAC1E331}" srcOrd="1" destOrd="0" presId="urn:microsoft.com/office/officeart/2005/8/layout/process4"/>
    <dgm:cxn modelId="{B3B46A29-20B8-4AF8-ADFE-20AECB073A06}" type="presParOf" srcId="{6ECA1C32-66FE-4679-9CB1-033348A49C46}" destId="{276ABF2B-70EB-4766-9382-E119F2DC8B6F}" srcOrd="2" destOrd="0" presId="urn:microsoft.com/office/officeart/2005/8/layout/process4"/>
    <dgm:cxn modelId="{888B2169-67C4-4587-9923-748E444C2F15}" type="presParOf" srcId="{276ABF2B-70EB-4766-9382-E119F2DC8B6F}" destId="{FA1AD4A2-2806-426A-AA80-83FF304F7024}" srcOrd="0" destOrd="0" presId="urn:microsoft.com/office/officeart/2005/8/layout/process4"/>
    <dgm:cxn modelId="{BA183755-84BE-4F27-8E08-54F0D5A202A4}" type="presParOf" srcId="{1A18FA12-59CA-4987-8E91-8604DE160827}" destId="{B21FA39B-3664-4763-99CE-73EF473B2C58}" srcOrd="3" destOrd="0" presId="urn:microsoft.com/office/officeart/2005/8/layout/process4"/>
    <dgm:cxn modelId="{B24C31D2-335F-49A8-9A2C-36C508B0BE22}" type="presParOf" srcId="{1A18FA12-59CA-4987-8E91-8604DE160827}" destId="{97B0F6A7-B901-4805-9252-EE95225DB0D7}" srcOrd="4" destOrd="0" presId="urn:microsoft.com/office/officeart/2005/8/layout/process4"/>
    <dgm:cxn modelId="{DFB174C5-F11E-485F-8968-EFD30ACE76D2}" type="presParOf" srcId="{97B0F6A7-B901-4805-9252-EE95225DB0D7}" destId="{4D1FA624-7563-49F0-B7B3-A8E5A549F937}" srcOrd="0" destOrd="0" presId="urn:microsoft.com/office/officeart/2005/8/layout/process4"/>
    <dgm:cxn modelId="{501E580A-8CAE-4B80-9EF7-4A77913AA565}" type="presParOf" srcId="{97B0F6A7-B901-4805-9252-EE95225DB0D7}" destId="{11E33F8B-3D44-4F2A-8B3F-700DB4AA3927}" srcOrd="1" destOrd="0" presId="urn:microsoft.com/office/officeart/2005/8/layout/process4"/>
    <dgm:cxn modelId="{02254293-B7D4-45AB-AD35-A3AB298DE7E3}" type="presParOf" srcId="{97B0F6A7-B901-4805-9252-EE95225DB0D7}" destId="{40DCD2A2-D5EB-4EE6-A204-164343088E01}" srcOrd="2" destOrd="0" presId="urn:microsoft.com/office/officeart/2005/8/layout/process4"/>
    <dgm:cxn modelId="{8FD61E3C-12BE-4D0F-9A81-AF26F0E87B47}" type="presParOf" srcId="{40DCD2A2-D5EB-4EE6-A204-164343088E01}" destId="{E21A4FB5-0750-488A-A544-2DFC1FA3720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39AE6-4197-44B3-98A1-95DC08D6D137}">
      <dsp:nvSpPr>
        <dsp:cNvPr id="0" name=""/>
        <dsp:cNvSpPr/>
      </dsp:nvSpPr>
      <dsp:spPr>
        <a:xfrm>
          <a:off x="0" y="2486431"/>
          <a:ext cx="8128000" cy="81610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001" sz="1500" b="1" kern="1200" dirty="0">
              <a:latin typeface="+mj-lt"/>
            </a:rPr>
            <a:t>DEPLOYMENT PHASE</a:t>
          </a:r>
        </a:p>
      </dsp:txBody>
      <dsp:txXfrm>
        <a:off x="0" y="2486431"/>
        <a:ext cx="8128000" cy="440695"/>
      </dsp:txXfrm>
    </dsp:sp>
    <dsp:sp modelId="{0205E967-4A75-42D2-B82D-B76D23CC6903}">
      <dsp:nvSpPr>
        <dsp:cNvPr id="0" name=""/>
        <dsp:cNvSpPr/>
      </dsp:nvSpPr>
      <dsp:spPr>
        <a:xfrm>
          <a:off x="0" y="2910804"/>
          <a:ext cx="2032000" cy="375407"/>
        </a:xfrm>
        <a:prstGeom prst="rect">
          <a:avLst/>
        </a:prstGeom>
        <a:solidFill>
          <a:schemeClr val="accent3">
            <a:lumMod val="60000"/>
            <a:lumOff val="4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001" sz="1400" b="0" kern="1200" dirty="0">
              <a:latin typeface="+mj-lt"/>
            </a:rPr>
            <a:t>MOOC</a:t>
          </a:r>
        </a:p>
      </dsp:txBody>
      <dsp:txXfrm>
        <a:off x="0" y="2910804"/>
        <a:ext cx="2032000" cy="375407"/>
      </dsp:txXfrm>
    </dsp:sp>
    <dsp:sp modelId="{0C8509E4-8A81-42E1-97C2-DF76BC0059A0}">
      <dsp:nvSpPr>
        <dsp:cNvPr id="0" name=""/>
        <dsp:cNvSpPr/>
      </dsp:nvSpPr>
      <dsp:spPr>
        <a:xfrm>
          <a:off x="2032000" y="2910804"/>
          <a:ext cx="2032000" cy="375407"/>
        </a:xfrm>
        <a:prstGeom prst="rect">
          <a:avLst/>
        </a:prstGeom>
        <a:solidFill>
          <a:schemeClr val="accent3">
            <a:lumMod val="60000"/>
            <a:lumOff val="40000"/>
            <a:alpha val="90000"/>
          </a:schemeClr>
        </a:solidFill>
        <a:ln w="12700" cap="flat" cmpd="sng" algn="ctr">
          <a:solidFill>
            <a:schemeClr val="accent2">
              <a:tint val="40000"/>
              <a:alpha val="90000"/>
              <a:hueOff val="1272451"/>
              <a:satOff val="4361"/>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001" sz="1400" b="0" kern="1200" dirty="0">
              <a:latin typeface="+mj-lt"/>
            </a:rPr>
            <a:t>EXPERT VIDEOS</a:t>
          </a:r>
        </a:p>
      </dsp:txBody>
      <dsp:txXfrm>
        <a:off x="2032000" y="2910804"/>
        <a:ext cx="2032000" cy="375407"/>
      </dsp:txXfrm>
    </dsp:sp>
    <dsp:sp modelId="{C438C80E-857F-4E82-BC39-25CFABF30624}">
      <dsp:nvSpPr>
        <dsp:cNvPr id="0" name=""/>
        <dsp:cNvSpPr/>
      </dsp:nvSpPr>
      <dsp:spPr>
        <a:xfrm>
          <a:off x="4064000" y="2910804"/>
          <a:ext cx="2032000" cy="375407"/>
        </a:xfrm>
        <a:prstGeom prst="rect">
          <a:avLst/>
        </a:prstGeom>
        <a:solidFill>
          <a:schemeClr val="accent3">
            <a:lumMod val="60000"/>
            <a:lumOff val="40000"/>
            <a:alpha val="90000"/>
          </a:schemeClr>
        </a:solidFill>
        <a:ln w="12700" cap="flat" cmpd="sng" algn="ctr">
          <a:solidFill>
            <a:schemeClr val="accent2">
              <a:tint val="40000"/>
              <a:alpha val="90000"/>
              <a:hueOff val="2544901"/>
              <a:satOff val="8723"/>
              <a:lumOff val="15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001" sz="1400" b="0" kern="1200" dirty="0">
              <a:latin typeface="+mj-lt"/>
            </a:rPr>
            <a:t>SCIENTIX AWARD</a:t>
          </a:r>
        </a:p>
      </dsp:txBody>
      <dsp:txXfrm>
        <a:off x="4064000" y="2910804"/>
        <a:ext cx="2032000" cy="375407"/>
      </dsp:txXfrm>
    </dsp:sp>
    <dsp:sp modelId="{A98769A6-B217-4499-943B-F0D2B9FD2B3F}">
      <dsp:nvSpPr>
        <dsp:cNvPr id="0" name=""/>
        <dsp:cNvSpPr/>
      </dsp:nvSpPr>
      <dsp:spPr>
        <a:xfrm>
          <a:off x="6095999" y="2910804"/>
          <a:ext cx="2032000" cy="375407"/>
        </a:xfrm>
        <a:prstGeom prst="rect">
          <a:avLst/>
        </a:prstGeom>
        <a:solidFill>
          <a:schemeClr val="accent3">
            <a:lumMod val="60000"/>
            <a:lumOff val="40000"/>
            <a:alpha val="90000"/>
          </a:schemeClr>
        </a:solidFill>
        <a:ln w="12700" cap="flat" cmpd="sng" algn="ctr">
          <a:solidFill>
            <a:schemeClr val="accent2">
              <a:tint val="40000"/>
              <a:alpha val="90000"/>
              <a:hueOff val="3817352"/>
              <a:satOff val="13084"/>
              <a:lumOff val="23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001" sz="1400" b="0" kern="1200" dirty="0">
              <a:latin typeface="+mj-lt"/>
            </a:rPr>
            <a:t>BEST PRACTICES REPORT</a:t>
          </a:r>
        </a:p>
      </dsp:txBody>
      <dsp:txXfrm>
        <a:off x="6095999" y="2910804"/>
        <a:ext cx="2032000" cy="375407"/>
      </dsp:txXfrm>
    </dsp:sp>
    <dsp:sp modelId="{105BB419-D762-4649-98E5-090AAAC1E331}">
      <dsp:nvSpPr>
        <dsp:cNvPr id="0" name=""/>
        <dsp:cNvSpPr/>
      </dsp:nvSpPr>
      <dsp:spPr>
        <a:xfrm rot="10800000">
          <a:off x="0" y="1243507"/>
          <a:ext cx="8128000" cy="1255165"/>
        </a:xfrm>
        <a:prstGeom prst="upArrowCallout">
          <a:avLst/>
        </a:prstGeom>
        <a:solidFill>
          <a:srgbClr val="00A9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001" sz="1500" b="1" kern="1200" dirty="0">
              <a:latin typeface="+mj-lt"/>
            </a:rPr>
            <a:t>PILOTING PHASE </a:t>
          </a:r>
        </a:p>
      </dsp:txBody>
      <dsp:txXfrm rot="-10800000">
        <a:off x="0" y="1243507"/>
        <a:ext cx="8128000" cy="440563"/>
      </dsp:txXfrm>
    </dsp:sp>
    <dsp:sp modelId="{FA1AD4A2-2806-426A-AA80-83FF304F7024}">
      <dsp:nvSpPr>
        <dsp:cNvPr id="0" name=""/>
        <dsp:cNvSpPr/>
      </dsp:nvSpPr>
      <dsp:spPr>
        <a:xfrm>
          <a:off x="0" y="1684070"/>
          <a:ext cx="8128000" cy="375294"/>
        </a:xfrm>
        <a:prstGeom prst="rect">
          <a:avLst/>
        </a:prstGeom>
        <a:solidFill>
          <a:schemeClr val="accent1">
            <a:lumMod val="40000"/>
            <a:lumOff val="60000"/>
            <a:alpha val="90000"/>
          </a:schemeClr>
        </a:solidFill>
        <a:ln w="12700" cap="flat" cmpd="sng" algn="ctr">
          <a:solidFill>
            <a:schemeClr val="accent2">
              <a:tint val="40000"/>
              <a:alpha val="90000"/>
              <a:hueOff val="5089803"/>
              <a:satOff val="17446"/>
              <a:lumOff val="30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001" sz="1400" b="0" kern="1200" dirty="0">
              <a:latin typeface="+mj-lt"/>
            </a:rPr>
            <a:t>LEARNING SCENARIOS</a:t>
          </a:r>
        </a:p>
      </dsp:txBody>
      <dsp:txXfrm>
        <a:off x="0" y="1684070"/>
        <a:ext cx="8128000" cy="375294"/>
      </dsp:txXfrm>
    </dsp:sp>
    <dsp:sp modelId="{11E33F8B-3D44-4F2A-8B3F-700DB4AA3927}">
      <dsp:nvSpPr>
        <dsp:cNvPr id="0" name=""/>
        <dsp:cNvSpPr/>
      </dsp:nvSpPr>
      <dsp:spPr>
        <a:xfrm rot="10800000">
          <a:off x="0" y="583"/>
          <a:ext cx="8128000" cy="1255165"/>
        </a:xfrm>
        <a:prstGeom prst="upArrowCallou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001" sz="1500" b="1" kern="1200" dirty="0">
              <a:latin typeface="+mj-lt"/>
            </a:rPr>
            <a:t>FOUNDATIONAL PHASE </a:t>
          </a:r>
        </a:p>
      </dsp:txBody>
      <dsp:txXfrm rot="-10800000">
        <a:off x="0" y="583"/>
        <a:ext cx="8128000" cy="440563"/>
      </dsp:txXfrm>
    </dsp:sp>
    <dsp:sp modelId="{E21A4FB5-0750-488A-A544-2DFC1FA37200}">
      <dsp:nvSpPr>
        <dsp:cNvPr id="0" name=""/>
        <dsp:cNvSpPr/>
      </dsp:nvSpPr>
      <dsp:spPr>
        <a:xfrm>
          <a:off x="0" y="432181"/>
          <a:ext cx="8128000" cy="375294"/>
        </a:xfrm>
        <a:prstGeom prst="rect">
          <a:avLst/>
        </a:prstGeom>
        <a:solidFill>
          <a:schemeClr val="accent2">
            <a:lumMod val="40000"/>
            <a:lumOff val="60000"/>
          </a:schemeClr>
        </a:solidFill>
        <a:ln w="12700" cap="flat" cmpd="sng" algn="ctr">
          <a:solidFill>
            <a:schemeClr val="accent2">
              <a:tint val="40000"/>
              <a:alpha val="90000"/>
              <a:hueOff val="6362254"/>
              <a:satOff val="21807"/>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001" sz="1400" b="0" kern="1200" dirty="0">
              <a:latin typeface="+mj-lt"/>
            </a:rPr>
            <a:t>CURRICULUM ANALYSIS</a:t>
          </a:r>
        </a:p>
      </dsp:txBody>
      <dsp:txXfrm>
        <a:off x="0" y="432181"/>
        <a:ext cx="8128000" cy="3752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4:16:49.05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8T14:16:49.675"/>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0,'4'5,"2"1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0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CC29-07CD-4150-849D-C234262CD039}" type="datetimeFigureOut">
              <a:rPr lang="en-001" smtClean="0"/>
              <a:t>23/09/2024</a:t>
            </a:fld>
            <a:endParaRPr lang="en-00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00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0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B0421-D5B2-4541-90E1-A646EF69CC85}" type="slidenum">
              <a:rPr lang="en-001" smtClean="0"/>
              <a:t>‹#›</a:t>
            </a:fld>
            <a:endParaRPr lang="en-001"/>
          </a:p>
        </p:txBody>
      </p:sp>
    </p:spTree>
    <p:extLst>
      <p:ext uri="{BB962C8B-B14F-4D97-AF65-F5344CB8AC3E}">
        <p14:creationId xmlns:p14="http://schemas.microsoft.com/office/powerpoint/2010/main" val="283650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240"/>
              </a:spcBef>
              <a:spcAft>
                <a:spcPts val="240"/>
              </a:spcAft>
            </a:pPr>
            <a:r>
              <a:rPr lang="en-GB" sz="1800" dirty="0">
                <a:effectLst/>
                <a:latin typeface="Arial" panose="020B0604020202020204" pitchFamily="34" charset="0"/>
                <a:ea typeface="Times New Roman" panose="02020603050405020304" pitchFamily="18" charset="0"/>
              </a:rPr>
              <a:t>As I see that more people is joining the meeting, let’s have a look at today’s agenda and a few house-keeping rules. </a:t>
            </a:r>
          </a:p>
          <a:p>
            <a:pPr algn="just">
              <a:lnSpc>
                <a:spcPct val="115000"/>
              </a:lnSpc>
              <a:spcBef>
                <a:spcPts val="240"/>
              </a:spcBef>
              <a:spcAft>
                <a:spcPts val="240"/>
              </a:spcAft>
            </a:pPr>
            <a:r>
              <a:rPr lang="en-GB" sz="1800" dirty="0">
                <a:effectLst/>
                <a:latin typeface="Arial" panose="020B0604020202020204" pitchFamily="34" charset="0"/>
                <a:ea typeface="Times New Roman" panose="02020603050405020304" pitchFamily="18" charset="0"/>
              </a:rPr>
              <a:t> </a:t>
            </a:r>
          </a:p>
          <a:p>
            <a:pPr algn="just">
              <a:lnSpc>
                <a:spcPct val="115000"/>
              </a:lnSpc>
              <a:spcBef>
                <a:spcPts val="240"/>
              </a:spcBef>
              <a:spcAft>
                <a:spcPts val="240"/>
              </a:spcAft>
            </a:pPr>
            <a:r>
              <a:rPr lang="en-GB" sz="1800" dirty="0">
                <a:effectLst/>
                <a:latin typeface="Arial" panose="020B0604020202020204" pitchFamily="34" charset="0"/>
                <a:ea typeface="Times New Roman" panose="02020603050405020304" pitchFamily="18" charset="0"/>
              </a:rPr>
              <a:t>The webinar duration is set for an hour, where you will hear about three inspiring blue project that have achieved the European Blue School certification. These projects are reBlue from Cyprus, BluePaths from Italy, and CSI – Climate Scene Inspiration from Poland. </a:t>
            </a:r>
          </a:p>
          <a:p>
            <a:pPr algn="just">
              <a:lnSpc>
                <a:spcPct val="115000"/>
              </a:lnSpc>
              <a:spcBef>
                <a:spcPts val="240"/>
              </a:spcBef>
              <a:spcAft>
                <a:spcPts val="240"/>
              </a:spcAft>
            </a:pPr>
            <a:r>
              <a:rPr lang="en-GB" sz="1800" dirty="0">
                <a:effectLst/>
                <a:latin typeface="Arial" panose="020B0604020202020204" pitchFamily="34" charset="0"/>
                <a:ea typeface="Times New Roman" panose="02020603050405020304" pitchFamily="18" charset="0"/>
              </a:rPr>
              <a:t> </a:t>
            </a:r>
          </a:p>
          <a:p>
            <a:pPr algn="just">
              <a:lnSpc>
                <a:spcPct val="115000"/>
              </a:lnSpc>
              <a:spcBef>
                <a:spcPts val="240"/>
              </a:spcBef>
              <a:spcAft>
                <a:spcPts val="240"/>
              </a:spcAft>
            </a:pPr>
            <a:r>
              <a:rPr lang="en-GB" sz="1800" dirty="0">
                <a:effectLst/>
                <a:latin typeface="Arial" panose="020B0604020202020204" pitchFamily="34" charset="0"/>
                <a:ea typeface="Times New Roman" panose="02020603050405020304" pitchFamily="18" charset="0"/>
              </a:rPr>
              <a:t>So we welcome our four speakers : Stella, Cristina, Erika and Tomasz. Thank you for having accepted our invite to present. It is a pleasure to have you here today. </a:t>
            </a:r>
          </a:p>
          <a:p>
            <a:endParaRPr lang="pt-PT" dirty="0"/>
          </a:p>
        </p:txBody>
      </p:sp>
      <p:sp>
        <p:nvSpPr>
          <p:cNvPr id="4" name="Slide Number Placeholder 3"/>
          <p:cNvSpPr>
            <a:spLocks noGrp="1"/>
          </p:cNvSpPr>
          <p:nvPr>
            <p:ph type="sldNum" sz="quarter" idx="5"/>
          </p:nvPr>
        </p:nvSpPr>
        <p:spPr/>
        <p:txBody>
          <a:bodyPr/>
          <a:lstStyle/>
          <a:p>
            <a:fld id="{6136ECE3-4FF3-E743-AEAB-B05CFE66FC10}" type="slidenum">
              <a:rPr lang="en-US" smtClean="0"/>
              <a:t>2</a:t>
            </a:fld>
            <a:endParaRPr lang="en-US"/>
          </a:p>
        </p:txBody>
      </p:sp>
    </p:spTree>
    <p:extLst>
      <p:ext uri="{BB962C8B-B14F-4D97-AF65-F5344CB8AC3E}">
        <p14:creationId xmlns:p14="http://schemas.microsoft.com/office/powerpoint/2010/main" val="196742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With this activity I was able to get students....</a:t>
            </a:r>
          </a:p>
          <a:p>
            <a:r>
              <a:rPr lang="pt-PT" altLang="en-US"/>
              <a:t>I must emphasise that the engagement of the students was remarkable. They showed genuine interest in the proposed activities, actively participating in classroom discussions and showing enthusiasm during practical activities. This created a dynamic and stimulating learning environment.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37208F5-CEF5-314E-BAED-D6A5A96FD6E2}" type="slidenum">
              <a:rPr lang="en-GB" smtClean="0"/>
              <a:t>44</a:t>
            </a:fld>
            <a:endParaRPr lang="en-GB"/>
          </a:p>
        </p:txBody>
      </p:sp>
    </p:spTree>
    <p:extLst>
      <p:ext uri="{BB962C8B-B14F-4D97-AF65-F5344CB8AC3E}">
        <p14:creationId xmlns:p14="http://schemas.microsoft.com/office/powerpoint/2010/main" val="393159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240"/>
              </a:spcBef>
              <a:spcAft>
                <a:spcPts val="240"/>
              </a:spcAft>
            </a:pPr>
            <a:r>
              <a:rPr lang="en-GB" sz="1800" dirty="0">
                <a:effectLst/>
                <a:latin typeface="Arial" panose="020B0604020202020204" pitchFamily="34" charset="0"/>
                <a:ea typeface="Times New Roman" panose="02020603050405020304" pitchFamily="18" charset="0"/>
              </a:rPr>
              <a:t>Before we move into the first presentation, let me remind you of a few practicalities: </a:t>
            </a:r>
          </a:p>
          <a:p>
            <a:pPr marL="342900" lvl="0" indent="-342900" algn="just">
              <a:lnSpc>
                <a:spcPct val="115000"/>
              </a:lnSpc>
              <a:spcBef>
                <a:spcPts val="240"/>
              </a:spcBef>
              <a:spcAft>
                <a:spcPts val="24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Note that all mics and cameras have been disabled, so in case you want to comment on something or ask questions to our speakers, please use the chat function. </a:t>
            </a:r>
          </a:p>
          <a:p>
            <a:pPr marL="342900" lvl="0" indent="-342900" algn="just">
              <a:lnSpc>
                <a:spcPct val="115000"/>
              </a:lnSpc>
              <a:spcBef>
                <a:spcPts val="240"/>
              </a:spcBef>
              <a:spcAft>
                <a:spcPts val="24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We will address all your questions at the end of the webinar. </a:t>
            </a:r>
          </a:p>
          <a:p>
            <a:endParaRPr lang="pt-PT" dirty="0"/>
          </a:p>
        </p:txBody>
      </p:sp>
      <p:sp>
        <p:nvSpPr>
          <p:cNvPr id="4" name="Slide Number Placeholder 3"/>
          <p:cNvSpPr>
            <a:spLocks noGrp="1"/>
          </p:cNvSpPr>
          <p:nvPr>
            <p:ph type="sldNum" sz="quarter" idx="5"/>
          </p:nvPr>
        </p:nvSpPr>
        <p:spPr/>
        <p:txBody>
          <a:bodyPr/>
          <a:lstStyle/>
          <a:p>
            <a:fld id="{6136ECE3-4FF3-E743-AEAB-B05CFE66FC10}" type="slidenum">
              <a:rPr lang="en-US" smtClean="0"/>
              <a:t>3</a:t>
            </a:fld>
            <a:endParaRPr lang="en-US"/>
          </a:p>
        </p:txBody>
      </p:sp>
    </p:spTree>
    <p:extLst>
      <p:ext uri="{BB962C8B-B14F-4D97-AF65-F5344CB8AC3E}">
        <p14:creationId xmlns:p14="http://schemas.microsoft.com/office/powerpoint/2010/main" val="363739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Thank you, Ruth.</a:t>
            </a:r>
          </a:p>
          <a:p>
            <a:r>
              <a:rPr lang="pt-PT" altLang="en-US"/>
              <a:t>And welcome to all the participants. In the next 10 minutes, I'm going to present the Learning Scenario that I designed and developed with my students. Together for the Climate, Reducing CO2, Shaping the Future. But first, I'd like to do a little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 </a:t>
            </a:r>
            <a:r>
              <a:rPr lang="pt-PT" altLang="en-US">
                <a:sym typeface="+mn-ea"/>
              </a:rPr>
              <a:t>exercise with you. </a:t>
            </a:r>
          </a:p>
          <a:p>
            <a:r>
              <a:rPr lang="pt-PT" altLang="en-US"/>
              <a:t>You're watching this webinar on your computer or mobile phone, right? Look at it. Are you looking? When you bought it, you certainly thought about its autonomy, its memory capacity, its visual appearance....perhaps also its cost.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Not the factory, but where it came from. I'll explain further. Where did the screen come from? What material was needed to build it? Sand... And the coating? Clay? And the chips? Silicon, a common chemical element found in sand. Uou....then. Your computer or mobile phone came mainly from the beaches! What I've just done with you is the first part of my Learning Scenario....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The Learning Scenario has 3 main activities which I've labelled: engage, think and explore.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I began by explaining to the students the activity we were going to do, posing a driven question: Why do we need Earth? Then I showed a video to engage the students: one earth. It has strong images, thriller music and is short.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In this activity i formed groups of 4/5 people</a:t>
            </a:r>
          </a:p>
          <a:p>
            <a:r>
              <a:rPr lang="pt-PT" altLang="en-US"/>
              <a:t>Distribute white cardboard cards to each group. On each card, the groups should write one thing that they need to live. For example: clothes. They should then stick the cards on a board.</a:t>
            </a:r>
          </a:p>
          <a:p>
            <a:r>
              <a:rPr lang="pt-PT" altLang="en-US"/>
              <a:t>Then i distribute green cardboard cards. On each card, the groups should write where they can get the raw materials from the Earth to fulfil the needs they found earlier. For example: for clothes they need plants, animals... They should then stick the cards around the white ones.</a:t>
            </a:r>
          </a:p>
          <a:p>
            <a:r>
              <a:rPr lang="pt-PT" altLang="en-US"/>
              <a:t>Now i distribute 4 yellow cardboard cards. Each group should identify the 4 things that are most repeated on the green cards and write them on the yellow ones.</a:t>
            </a:r>
          </a:p>
          <a:p>
            <a:r>
              <a:rPr lang="pt-PT" altLang="en-US"/>
              <a:t>The yellow cards would now be placed on a main board. From here, start a discussion about the consequences of overuse on the environment. I focused on the responses that lead to increased CO2 production.Finnaly, on a big red card i wrote the biggest consequence of human needs: increased CO2 production and placed it in the centre of the board.</a:t>
            </a:r>
          </a:p>
          <a:p>
            <a:r>
              <a:rPr lang="pt-PT" altLang="en-US"/>
              <a:t>We now have a room with very colourful pictures. The students were deep in thought, so I showed another short, impactful video to summarise the ideas.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idx="2"/>
          </p:nvPr>
        </p:nvSpPr>
        <p:spPr/>
      </p:sp>
      <p:sp>
        <p:nvSpPr>
          <p:cNvPr id="3" name="Marcador de Posição de Texto 2"/>
          <p:cNvSpPr>
            <a:spLocks noGrp="1"/>
          </p:cNvSpPr>
          <p:nvPr>
            <p:ph type="body" idx="3"/>
          </p:nvPr>
        </p:nvSpPr>
        <p:spPr/>
        <p:txBody>
          <a:bodyPr/>
          <a:lstStyle/>
          <a:p>
            <a:r>
              <a:rPr lang="pt-PT" altLang="en-US"/>
              <a:t>We now move on to hands-on activities.</a:t>
            </a:r>
          </a:p>
          <a:p>
            <a:r>
              <a:rPr lang="pt-PT" altLang="en-US"/>
              <a:t>Basically, the students started by producing CO2. It's relatively simple. All you have to do is mix vinegar with bicarbonate of soda and collect the gas produced in balloons. The CO2 would then be poured into bottles prepared in advance with a thermometer and placed in the sun or lit with lamps. Other bottles would be in the same conditions but open. The aim was to measure the variation in temperature to see what effect the increase in CO2 had on the atmosphere. CO2, which in the previous part of this learning scenario was a consequence of human activities.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46000">
              <a:srgbClr val="8DE9C9">
                <a:alpha val="72941"/>
              </a:srgbClr>
            </a:gs>
            <a:gs pos="73000">
              <a:srgbClr val="B3DFF3">
                <a:alpha val="80784"/>
              </a:srgbClr>
            </a:gs>
          </a:gsLst>
          <a:path path="circle">
            <a:fillToRect t="100000" r="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2A7E6-117B-7726-408F-2A0B036F4D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5553" y="1294186"/>
            <a:ext cx="6043395" cy="3938561"/>
          </a:xfrm>
          <a:prstGeom prst="rect">
            <a:avLst/>
          </a:prstGeom>
        </p:spPr>
      </p:pic>
      <p:sp>
        <p:nvSpPr>
          <p:cNvPr id="12" name="Text Placeholder 11">
            <a:extLst>
              <a:ext uri="{FF2B5EF4-FFF2-40B4-BE49-F238E27FC236}">
                <a16:creationId xmlns:a16="http://schemas.microsoft.com/office/drawing/2014/main" id="{493915B5-3FE8-A37F-8564-232212DA6AAE}"/>
              </a:ext>
            </a:extLst>
          </p:cNvPr>
          <p:cNvSpPr>
            <a:spLocks noGrp="1"/>
          </p:cNvSpPr>
          <p:nvPr>
            <p:ph type="body" sz="quarter" idx="10" hasCustomPrompt="1"/>
          </p:nvPr>
        </p:nvSpPr>
        <p:spPr>
          <a:xfrm>
            <a:off x="6933982" y="1632176"/>
            <a:ext cx="2338387" cy="676275"/>
          </a:xfrm>
          <a:prstGeom prst="rect">
            <a:avLst/>
          </a:prstGeom>
        </p:spPr>
        <p:txBody>
          <a:bodyPr/>
          <a:lstStyle>
            <a:lvl1pPr marL="0" indent="0">
              <a:buNone/>
              <a:defRPr>
                <a:solidFill>
                  <a:srgbClr val="00A99D"/>
                </a:solidFill>
                <a:latin typeface="Gilroy-Bold" panose="00000800000000000000" pitchFamily="2" charset="0"/>
              </a:defRPr>
            </a:lvl1pPr>
            <a:lvl2pPr>
              <a:defRPr>
                <a:latin typeface="Gilroy-Bold" panose="00000800000000000000" pitchFamily="2" charset="0"/>
              </a:defRPr>
            </a:lvl2pPr>
            <a:lvl3pPr>
              <a:defRPr>
                <a:latin typeface="Gilroy-Bold" panose="00000800000000000000" pitchFamily="2" charset="0"/>
              </a:defRPr>
            </a:lvl3pPr>
            <a:lvl4pPr>
              <a:defRPr>
                <a:latin typeface="Gilroy-Bold" panose="00000800000000000000" pitchFamily="2" charset="0"/>
              </a:defRPr>
            </a:lvl4pPr>
            <a:lvl5pPr>
              <a:defRPr>
                <a:latin typeface="Gilroy-Bold" panose="00000800000000000000" pitchFamily="2" charset="0"/>
              </a:defRPr>
            </a:lvl5pPr>
          </a:lstStyle>
          <a:p>
            <a:pPr lvl="0"/>
            <a:r>
              <a:rPr lang="en-US" dirty="0"/>
              <a:t>Date</a:t>
            </a:r>
            <a:endParaRPr lang="en-BE" dirty="0"/>
          </a:p>
        </p:txBody>
      </p:sp>
      <p:sp>
        <p:nvSpPr>
          <p:cNvPr id="14" name="Text Placeholder 13">
            <a:extLst>
              <a:ext uri="{FF2B5EF4-FFF2-40B4-BE49-F238E27FC236}">
                <a16:creationId xmlns:a16="http://schemas.microsoft.com/office/drawing/2014/main" id="{9500CE8A-46BD-06D3-B2EA-ADEA7EC702C6}"/>
              </a:ext>
            </a:extLst>
          </p:cNvPr>
          <p:cNvSpPr>
            <a:spLocks noGrp="1"/>
          </p:cNvSpPr>
          <p:nvPr>
            <p:ph type="body" sz="quarter" idx="11" hasCustomPrompt="1"/>
          </p:nvPr>
        </p:nvSpPr>
        <p:spPr>
          <a:xfrm>
            <a:off x="6933982" y="2836146"/>
            <a:ext cx="4520189" cy="676275"/>
          </a:xfrm>
          <a:prstGeom prst="rect">
            <a:avLst/>
          </a:prstGeom>
        </p:spPr>
        <p:txBody>
          <a:bodyPr/>
          <a:lstStyle>
            <a:lvl1pPr marL="0" indent="0">
              <a:buNone/>
              <a:defRPr sz="2000">
                <a:solidFill>
                  <a:srgbClr val="00A99D"/>
                </a:solidFill>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pPr lvl="0"/>
            <a:r>
              <a:rPr lang="en-US" dirty="0"/>
              <a:t>Name and/or additional information</a:t>
            </a:r>
            <a:endParaRPr lang="en-BE" dirty="0"/>
          </a:p>
        </p:txBody>
      </p:sp>
      <p:sp>
        <p:nvSpPr>
          <p:cNvPr id="16" name="Text Placeholder 15">
            <a:extLst>
              <a:ext uri="{FF2B5EF4-FFF2-40B4-BE49-F238E27FC236}">
                <a16:creationId xmlns:a16="http://schemas.microsoft.com/office/drawing/2014/main" id="{44C49B72-6E55-E85E-535D-83AA8BA571B0}"/>
              </a:ext>
            </a:extLst>
          </p:cNvPr>
          <p:cNvSpPr>
            <a:spLocks noGrp="1"/>
          </p:cNvSpPr>
          <p:nvPr>
            <p:ph type="body" sz="quarter" idx="12" hasCustomPrompt="1"/>
          </p:nvPr>
        </p:nvSpPr>
        <p:spPr>
          <a:xfrm>
            <a:off x="6933983" y="3865328"/>
            <a:ext cx="4520189" cy="1288057"/>
          </a:xfrm>
          <a:prstGeom prst="rect">
            <a:avLst/>
          </a:prstGeom>
          <a:solidFill>
            <a:srgbClr val="00A99D"/>
          </a:solidFill>
        </p:spPr>
        <p:txBody>
          <a:bodyPr/>
          <a:lstStyle>
            <a:lvl1pPr marL="0" indent="0">
              <a:buNone/>
              <a:defRPr sz="4000">
                <a:solidFill>
                  <a:schemeClr val="bg1"/>
                </a:solidFill>
                <a:latin typeface="Gilroy-Bold" panose="00000800000000000000" pitchFamily="2" charset="0"/>
              </a:defRPr>
            </a:lvl1pPr>
            <a:lvl2pPr marL="457200" indent="0">
              <a:buNone/>
              <a:defRPr sz="4000">
                <a:latin typeface="Gilroy-Bold" panose="00000800000000000000" pitchFamily="2" charset="0"/>
              </a:defRPr>
            </a:lvl2pPr>
            <a:lvl3pPr marL="914400" indent="0">
              <a:buNone/>
              <a:defRPr sz="4000">
                <a:latin typeface="Gilroy-Bold" panose="00000800000000000000" pitchFamily="2" charset="0"/>
              </a:defRPr>
            </a:lvl3pPr>
            <a:lvl4pPr marL="1371600" indent="0">
              <a:buNone/>
              <a:defRPr sz="4000">
                <a:latin typeface="Gilroy-Bold" panose="00000800000000000000" pitchFamily="2" charset="0"/>
              </a:defRPr>
            </a:lvl4pPr>
            <a:lvl5pPr marL="1828800" indent="0">
              <a:buNone/>
              <a:defRPr sz="4000">
                <a:latin typeface="Gilroy-Bold" panose="00000800000000000000" pitchFamily="2" charset="0"/>
              </a:defRPr>
            </a:lvl5pPr>
          </a:lstStyle>
          <a:p>
            <a:pPr lvl="0"/>
            <a:r>
              <a:rPr lang="en-US" dirty="0"/>
              <a:t>Title of presentation</a:t>
            </a:r>
            <a:endParaRPr lang="en-BE" dirty="0"/>
          </a:p>
        </p:txBody>
      </p:sp>
      <p:pic>
        <p:nvPicPr>
          <p:cNvPr id="2" name="Picture 1" descr="Text&#10;&#10;Description automatically generated">
            <a:extLst>
              <a:ext uri="{FF2B5EF4-FFF2-40B4-BE49-F238E27FC236}">
                <a16:creationId xmlns:a16="http://schemas.microsoft.com/office/drawing/2014/main" id="{3F014F45-7A74-9E8D-7855-506078FB7A8E}"/>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439447" y="5964077"/>
            <a:ext cx="4995682" cy="649225"/>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5D91989C-FA4E-2ECE-76FE-B0EFA4C48C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393" y="5964077"/>
            <a:ext cx="2854031" cy="598762"/>
          </a:xfrm>
          <a:prstGeom prst="rect">
            <a:avLst/>
          </a:prstGeom>
        </p:spPr>
      </p:pic>
    </p:spTree>
    <p:extLst>
      <p:ext uri="{BB962C8B-B14F-4D97-AF65-F5344CB8AC3E}">
        <p14:creationId xmlns:p14="http://schemas.microsoft.com/office/powerpoint/2010/main" val="3932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 Text box">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62ADC4D7-324A-D697-A7E2-25ADEF3CFA9F}"/>
              </a:ext>
            </a:extLst>
          </p:cNvPr>
          <p:cNvGrpSpPr/>
          <p:nvPr userDrawn="1"/>
        </p:nvGrpSpPr>
        <p:grpSpPr>
          <a:xfrm>
            <a:off x="1037937" y="2634466"/>
            <a:ext cx="3613930" cy="3936707"/>
            <a:chOff x="0" y="0"/>
            <a:chExt cx="1502014" cy="1636165"/>
          </a:xfrm>
        </p:grpSpPr>
        <p:sp>
          <p:nvSpPr>
            <p:cNvPr id="5" name="Freeform 8">
              <a:extLst>
                <a:ext uri="{FF2B5EF4-FFF2-40B4-BE49-F238E27FC236}">
                  <a16:creationId xmlns:a16="http://schemas.microsoft.com/office/drawing/2014/main" id="{D1C31B07-412D-079A-FA6B-B34B03F943A1}"/>
                </a:ext>
              </a:extLst>
            </p:cNvPr>
            <p:cNvSpPr/>
            <p:nvPr/>
          </p:nvSpPr>
          <p:spPr>
            <a:xfrm>
              <a:off x="0" y="0"/>
              <a:ext cx="1502014" cy="1636165"/>
            </a:xfrm>
            <a:custGeom>
              <a:avLst/>
              <a:gdLst/>
              <a:ahLst/>
              <a:cxnLst/>
              <a:rect l="l" t="t" r="r" b="b"/>
              <a:pathLst>
                <a:path w="1502014" h="1636165">
                  <a:moveTo>
                    <a:pt x="69234" y="0"/>
                  </a:moveTo>
                  <a:lnTo>
                    <a:pt x="1432780" y="0"/>
                  </a:lnTo>
                  <a:cubicBezTo>
                    <a:pt x="1451142" y="0"/>
                    <a:pt x="1468752" y="7294"/>
                    <a:pt x="1481735" y="20278"/>
                  </a:cubicBezTo>
                  <a:cubicBezTo>
                    <a:pt x="1494719" y="33262"/>
                    <a:pt x="1502014" y="50872"/>
                    <a:pt x="1502014" y="69234"/>
                  </a:cubicBezTo>
                  <a:lnTo>
                    <a:pt x="1502014" y="1566932"/>
                  </a:lnTo>
                  <a:cubicBezTo>
                    <a:pt x="1502014" y="1585294"/>
                    <a:pt x="1494719" y="1602903"/>
                    <a:pt x="1481735" y="1615887"/>
                  </a:cubicBezTo>
                  <a:cubicBezTo>
                    <a:pt x="1468752" y="1628871"/>
                    <a:pt x="1451142" y="1636165"/>
                    <a:pt x="1432780" y="1636165"/>
                  </a:cubicBezTo>
                  <a:lnTo>
                    <a:pt x="69234" y="1636165"/>
                  </a:lnTo>
                  <a:cubicBezTo>
                    <a:pt x="30997" y="1636165"/>
                    <a:pt x="0" y="1605168"/>
                    <a:pt x="0" y="1566932"/>
                  </a:cubicBezTo>
                  <a:lnTo>
                    <a:pt x="0" y="69234"/>
                  </a:lnTo>
                  <a:cubicBezTo>
                    <a:pt x="0" y="50872"/>
                    <a:pt x="7294" y="33262"/>
                    <a:pt x="20278" y="20278"/>
                  </a:cubicBezTo>
                  <a:cubicBezTo>
                    <a:pt x="33262" y="7294"/>
                    <a:pt x="50872" y="0"/>
                    <a:pt x="69234" y="0"/>
                  </a:cubicBezTo>
                  <a:close/>
                </a:path>
              </a:pathLst>
            </a:custGeom>
            <a:solidFill>
              <a:srgbClr val="05212F"/>
            </a:solidFill>
          </p:spPr>
          <p:txBody>
            <a:bodyPr/>
            <a:lstStyle/>
            <a:p>
              <a:endParaRPr lang="en-GB"/>
            </a:p>
          </p:txBody>
        </p:sp>
        <p:sp>
          <p:nvSpPr>
            <p:cNvPr id="14" name="TextBox 9">
              <a:extLst>
                <a:ext uri="{FF2B5EF4-FFF2-40B4-BE49-F238E27FC236}">
                  <a16:creationId xmlns:a16="http://schemas.microsoft.com/office/drawing/2014/main" id="{4D0D6084-1DF1-0AFF-B40F-FF04766D4196}"/>
                </a:ext>
              </a:extLst>
            </p:cNvPr>
            <p:cNvSpPr txBox="1"/>
            <p:nvPr/>
          </p:nvSpPr>
          <p:spPr>
            <a:xfrm>
              <a:off x="0" y="-47625"/>
              <a:ext cx="1502014" cy="1683790"/>
            </a:xfrm>
            <a:prstGeom prst="rect">
              <a:avLst/>
            </a:prstGeom>
          </p:spPr>
          <p:txBody>
            <a:bodyPr lIns="50800" tIns="50800" rIns="50800" bIns="50800" rtlCol="0" anchor="ctr"/>
            <a:lstStyle/>
            <a:p>
              <a:pPr algn="ctr">
                <a:lnSpc>
                  <a:spcPts val="2659"/>
                </a:lnSpc>
              </a:pPr>
              <a:endParaRPr/>
            </a:p>
          </p:txBody>
        </p:sp>
      </p:grpSp>
      <p:grpSp>
        <p:nvGrpSpPr>
          <p:cNvPr id="15" name="Group 10">
            <a:extLst>
              <a:ext uri="{FF2B5EF4-FFF2-40B4-BE49-F238E27FC236}">
                <a16:creationId xmlns:a16="http://schemas.microsoft.com/office/drawing/2014/main" id="{27FBC86C-3404-7543-501C-8913D78E9B0C}"/>
              </a:ext>
            </a:extLst>
          </p:cNvPr>
          <p:cNvGrpSpPr/>
          <p:nvPr userDrawn="1"/>
        </p:nvGrpSpPr>
        <p:grpSpPr>
          <a:xfrm>
            <a:off x="1367883" y="5797607"/>
            <a:ext cx="2991616" cy="375955"/>
            <a:chOff x="0" y="0"/>
            <a:chExt cx="3437567" cy="406400"/>
          </a:xfrm>
        </p:grpSpPr>
        <p:sp>
          <p:nvSpPr>
            <p:cNvPr id="16" name="Freeform 11">
              <a:extLst>
                <a:ext uri="{FF2B5EF4-FFF2-40B4-BE49-F238E27FC236}">
                  <a16:creationId xmlns:a16="http://schemas.microsoft.com/office/drawing/2014/main" id="{F0C3F6F8-C95B-7743-D085-C7B099DD4BE8}"/>
                </a:ext>
              </a:extLst>
            </p:cNvPr>
            <p:cNvSpPr/>
            <p:nvPr/>
          </p:nvSpPr>
          <p:spPr>
            <a:xfrm>
              <a:off x="0" y="0"/>
              <a:ext cx="3437567" cy="406400"/>
            </a:xfrm>
            <a:custGeom>
              <a:avLst/>
              <a:gdLst/>
              <a:ahLst/>
              <a:cxnLst/>
              <a:rect l="l" t="t" r="r" b="b"/>
              <a:pathLst>
                <a:path w="3437567" h="406400">
                  <a:moveTo>
                    <a:pt x="3234367" y="0"/>
                  </a:moveTo>
                  <a:cubicBezTo>
                    <a:pt x="3346591" y="0"/>
                    <a:pt x="3437567" y="90976"/>
                    <a:pt x="3437567" y="203200"/>
                  </a:cubicBezTo>
                  <a:cubicBezTo>
                    <a:pt x="3437567" y="315424"/>
                    <a:pt x="3346591" y="406400"/>
                    <a:pt x="3234367" y="406400"/>
                  </a:cubicBezTo>
                  <a:lnTo>
                    <a:pt x="203200" y="406400"/>
                  </a:lnTo>
                  <a:cubicBezTo>
                    <a:pt x="90976" y="406400"/>
                    <a:pt x="0" y="315424"/>
                    <a:pt x="0" y="203200"/>
                  </a:cubicBezTo>
                  <a:cubicBezTo>
                    <a:pt x="0" y="90976"/>
                    <a:pt x="90976" y="0"/>
                    <a:pt x="203200" y="0"/>
                  </a:cubicBezTo>
                  <a:close/>
                </a:path>
              </a:pathLst>
            </a:custGeom>
            <a:ln/>
          </p:spPr>
          <p:style>
            <a:lnRef idx="2">
              <a:schemeClr val="accent1"/>
            </a:lnRef>
            <a:fillRef idx="1">
              <a:schemeClr val="lt1"/>
            </a:fillRef>
            <a:effectRef idx="0">
              <a:schemeClr val="accent1"/>
            </a:effectRef>
            <a:fontRef idx="minor">
              <a:schemeClr val="dk1"/>
            </a:fontRef>
          </p:style>
          <p:txBody>
            <a:bodyPr/>
            <a:lstStyle/>
            <a:p>
              <a:endParaRPr lang="en-GB"/>
            </a:p>
          </p:txBody>
        </p:sp>
        <p:sp>
          <p:nvSpPr>
            <p:cNvPr id="17" name="TextBox 12">
              <a:extLst>
                <a:ext uri="{FF2B5EF4-FFF2-40B4-BE49-F238E27FC236}">
                  <a16:creationId xmlns:a16="http://schemas.microsoft.com/office/drawing/2014/main" id="{88F57305-09A9-3C24-3F35-93A719A9FD7F}"/>
                </a:ext>
              </a:extLst>
            </p:cNvPr>
            <p:cNvSpPr txBox="1"/>
            <p:nvPr/>
          </p:nvSpPr>
          <p:spPr>
            <a:xfrm>
              <a:off x="0" y="-47625"/>
              <a:ext cx="3437567" cy="454025"/>
            </a:xfrm>
            <a:prstGeom prst="rect">
              <a:avLst/>
            </a:prstGeom>
          </p:spPr>
          <p:style>
            <a:lnRef idx="2">
              <a:schemeClr val="accent1"/>
            </a:lnRef>
            <a:fillRef idx="1">
              <a:schemeClr val="lt1"/>
            </a:fillRef>
            <a:effectRef idx="0">
              <a:schemeClr val="accent1"/>
            </a:effectRef>
            <a:fontRef idx="minor">
              <a:schemeClr val="dk1"/>
            </a:fontRef>
          </p:style>
          <p:txBody>
            <a:bodyPr lIns="50800" tIns="50800" rIns="50800" bIns="50800" rtlCol="0" anchor="ctr"/>
            <a:lstStyle/>
            <a:p>
              <a:pPr algn="ctr">
                <a:lnSpc>
                  <a:spcPts val="2659"/>
                </a:lnSpc>
              </a:pPr>
              <a:endParaRPr/>
            </a:p>
          </p:txBody>
        </p:sp>
      </p:grpSp>
      <p:sp>
        <p:nvSpPr>
          <p:cNvPr id="18" name="Picture Placeholder 41">
            <a:extLst>
              <a:ext uri="{FF2B5EF4-FFF2-40B4-BE49-F238E27FC236}">
                <a16:creationId xmlns:a16="http://schemas.microsoft.com/office/drawing/2014/main" id="{C88B8398-72A2-B2FF-D3AD-6BC3A10AAD7B}"/>
              </a:ext>
            </a:extLst>
          </p:cNvPr>
          <p:cNvSpPr>
            <a:spLocks noGrp="1"/>
          </p:cNvSpPr>
          <p:nvPr>
            <p:ph type="pic" sz="quarter" idx="14"/>
          </p:nvPr>
        </p:nvSpPr>
        <p:spPr>
          <a:xfrm>
            <a:off x="1367884" y="2962479"/>
            <a:ext cx="2991616" cy="1912458"/>
          </a:xfrm>
          <a:prstGeom prst="round2SameRect">
            <a:avLst/>
          </a:prstGeom>
        </p:spPr>
        <p:txBody>
          <a:bodyPr/>
          <a:lstStyle/>
          <a:p>
            <a:endParaRPr lang="en-GB" dirty="0"/>
          </a:p>
        </p:txBody>
      </p:sp>
      <p:sp>
        <p:nvSpPr>
          <p:cNvPr id="19" name="Content Placeholder 66">
            <a:extLst>
              <a:ext uri="{FF2B5EF4-FFF2-40B4-BE49-F238E27FC236}">
                <a16:creationId xmlns:a16="http://schemas.microsoft.com/office/drawing/2014/main" id="{5604A072-8CF0-F40B-D94B-9B4FCCDAA8FD}"/>
              </a:ext>
            </a:extLst>
          </p:cNvPr>
          <p:cNvSpPr>
            <a:spLocks noGrp="1"/>
          </p:cNvSpPr>
          <p:nvPr>
            <p:ph sz="quarter" idx="24" hasCustomPrompt="1"/>
          </p:nvPr>
        </p:nvSpPr>
        <p:spPr>
          <a:xfrm>
            <a:off x="1372960" y="5045687"/>
            <a:ext cx="1834924" cy="354309"/>
          </a:xfrm>
          <a:prstGeom prst="rect">
            <a:avLst/>
          </a:prstGeom>
        </p:spPr>
        <p:txBody>
          <a:bodyPr/>
          <a:lstStyle>
            <a:lvl1pPr marL="0" indent="0">
              <a:buNone/>
              <a:defRPr b="1">
                <a:solidFill>
                  <a:schemeClr val="accent3"/>
                </a:solidFill>
                <a:latin typeface="+mn-lt"/>
              </a:defRPr>
            </a:lvl1pPr>
            <a:lvl2pPr>
              <a:defRPr b="1">
                <a:solidFill>
                  <a:schemeClr val="accent3"/>
                </a:solidFill>
                <a:latin typeface="Century Gothic" panose="020B0502020202020204" pitchFamily="34" charset="0"/>
              </a:defRPr>
            </a:lvl2pPr>
            <a:lvl3pPr>
              <a:defRPr b="1">
                <a:solidFill>
                  <a:schemeClr val="accent3"/>
                </a:solidFill>
                <a:latin typeface="Century Gothic" panose="020B0502020202020204" pitchFamily="34" charset="0"/>
              </a:defRPr>
            </a:lvl3pPr>
            <a:lvl4pPr>
              <a:defRPr b="1">
                <a:solidFill>
                  <a:schemeClr val="accent3"/>
                </a:solidFill>
                <a:latin typeface="Century Gothic" panose="020B0502020202020204" pitchFamily="34" charset="0"/>
              </a:defRPr>
            </a:lvl4pPr>
            <a:lvl5pPr>
              <a:defRPr b="1">
                <a:solidFill>
                  <a:schemeClr val="accent3"/>
                </a:solidFill>
                <a:latin typeface="Century Gothic" panose="020B0502020202020204" pitchFamily="34" charset="0"/>
              </a:defRPr>
            </a:lvl5pPr>
          </a:lstStyle>
          <a:p>
            <a:pPr lvl="0"/>
            <a:r>
              <a:rPr lang="en-US" dirty="0"/>
              <a:t>Caption</a:t>
            </a:r>
            <a:endParaRPr lang="en-GB" dirty="0"/>
          </a:p>
        </p:txBody>
      </p:sp>
      <p:sp>
        <p:nvSpPr>
          <p:cNvPr id="20" name="Content Placeholder 66">
            <a:extLst>
              <a:ext uri="{FF2B5EF4-FFF2-40B4-BE49-F238E27FC236}">
                <a16:creationId xmlns:a16="http://schemas.microsoft.com/office/drawing/2014/main" id="{0F9A4BE3-C875-4B68-9E23-D4C713925DEE}"/>
              </a:ext>
            </a:extLst>
          </p:cNvPr>
          <p:cNvSpPr>
            <a:spLocks noGrp="1"/>
          </p:cNvSpPr>
          <p:nvPr>
            <p:ph sz="quarter" idx="25" hasCustomPrompt="1"/>
          </p:nvPr>
        </p:nvSpPr>
        <p:spPr>
          <a:xfrm>
            <a:off x="1372960" y="5754863"/>
            <a:ext cx="1834924" cy="354309"/>
          </a:xfrm>
          <a:prstGeom prst="rect">
            <a:avLst/>
          </a:prstGeom>
        </p:spPr>
        <p:txBody>
          <a:bodyPr/>
          <a:lstStyle>
            <a:lvl1pPr marL="0" indent="0">
              <a:buNone/>
              <a:defRPr sz="2800" b="1">
                <a:solidFill>
                  <a:schemeClr val="accent1"/>
                </a:solidFill>
                <a:latin typeface="+mn-lt"/>
              </a:defRPr>
            </a:lvl1pPr>
            <a:lvl2pPr>
              <a:defRPr b="1">
                <a:solidFill>
                  <a:schemeClr val="accent3"/>
                </a:solidFill>
                <a:latin typeface="Century Gothic" panose="020B0502020202020204" pitchFamily="34" charset="0"/>
              </a:defRPr>
            </a:lvl2pPr>
            <a:lvl3pPr>
              <a:defRPr b="1">
                <a:solidFill>
                  <a:schemeClr val="accent3"/>
                </a:solidFill>
                <a:latin typeface="Century Gothic" panose="020B0502020202020204" pitchFamily="34" charset="0"/>
              </a:defRPr>
            </a:lvl3pPr>
            <a:lvl4pPr>
              <a:defRPr b="1">
                <a:solidFill>
                  <a:schemeClr val="accent3"/>
                </a:solidFill>
                <a:latin typeface="Century Gothic" panose="020B0502020202020204" pitchFamily="34" charset="0"/>
              </a:defRPr>
            </a:lvl4pPr>
            <a:lvl5pPr>
              <a:defRPr b="1">
                <a:solidFill>
                  <a:schemeClr val="accent3"/>
                </a:solidFill>
                <a:latin typeface="Century Gothic" panose="020B0502020202020204" pitchFamily="34" charset="0"/>
              </a:defRPr>
            </a:lvl5pPr>
          </a:lstStyle>
          <a:p>
            <a:pPr lvl="0"/>
            <a:r>
              <a:rPr lang="en-US" dirty="0"/>
              <a:t>Link</a:t>
            </a:r>
            <a:endParaRPr lang="en-GB" dirty="0"/>
          </a:p>
        </p:txBody>
      </p:sp>
      <p:sp>
        <p:nvSpPr>
          <p:cNvPr id="21" name="Text Placeholder 2">
            <a:extLst>
              <a:ext uri="{FF2B5EF4-FFF2-40B4-BE49-F238E27FC236}">
                <a16:creationId xmlns:a16="http://schemas.microsoft.com/office/drawing/2014/main" id="{592A6AFD-01BD-D3DB-B568-35B2DECC87AD}"/>
              </a:ext>
            </a:extLst>
          </p:cNvPr>
          <p:cNvSpPr>
            <a:spLocks noGrp="1"/>
          </p:cNvSpPr>
          <p:nvPr>
            <p:ph type="body" sz="quarter" idx="10" hasCustomPrompt="1"/>
          </p:nvPr>
        </p:nvSpPr>
        <p:spPr>
          <a:xfrm>
            <a:off x="5477671" y="2778412"/>
            <a:ext cx="2613384" cy="406730"/>
          </a:xfrm>
          <a:prstGeom prst="rect">
            <a:avLst/>
          </a:prstGeom>
        </p:spPr>
        <p:txBody>
          <a:bodyPr/>
          <a:lstStyle>
            <a:lvl1pPr marL="0" indent="0" algn="l">
              <a:buNone/>
              <a:defRPr sz="2800" b="1">
                <a:solidFill>
                  <a:srgbClr val="05212F"/>
                </a:solidFill>
                <a:latin typeface="+mn-lt"/>
              </a:defRPr>
            </a:lvl1pPr>
          </a:lstStyle>
          <a:p>
            <a:pPr lvl="0"/>
            <a:r>
              <a:rPr lang="en-US" dirty="0"/>
              <a:t>Heading 1</a:t>
            </a:r>
            <a:endParaRPr lang="en-GB" dirty="0"/>
          </a:p>
        </p:txBody>
      </p:sp>
      <p:sp>
        <p:nvSpPr>
          <p:cNvPr id="22" name="Text Placeholder 38">
            <a:extLst>
              <a:ext uri="{FF2B5EF4-FFF2-40B4-BE49-F238E27FC236}">
                <a16:creationId xmlns:a16="http://schemas.microsoft.com/office/drawing/2014/main" id="{AE10B561-5D33-3BFA-2F19-D15F741B8585}"/>
              </a:ext>
            </a:extLst>
          </p:cNvPr>
          <p:cNvSpPr>
            <a:spLocks noGrp="1"/>
          </p:cNvSpPr>
          <p:nvPr>
            <p:ph type="body" sz="quarter" idx="12"/>
          </p:nvPr>
        </p:nvSpPr>
        <p:spPr>
          <a:xfrm>
            <a:off x="5477671" y="3429000"/>
            <a:ext cx="5901529" cy="2483716"/>
          </a:xfrm>
          <a:prstGeom prst="rect">
            <a:avLst/>
          </a:prstGeom>
        </p:spPr>
        <p:txBody>
          <a:bodyPr/>
          <a:lstStyle>
            <a:lvl1pPr marL="0" indent="0">
              <a:buNone/>
              <a:defRPr sz="2000" b="0">
                <a:latin typeface="+mn-lt"/>
              </a:defRPr>
            </a:lvl1pPr>
            <a:lvl2pPr>
              <a:defRPr sz="1800" b="0">
                <a:latin typeface="+mn-lt"/>
              </a:defRPr>
            </a:lvl2pPr>
            <a:lvl3pPr>
              <a:defRPr sz="1600" b="0">
                <a:latin typeface="+mn-lt"/>
              </a:defRPr>
            </a:lvl3pPr>
            <a:lvl4pPr>
              <a:defRPr sz="1400" b="0">
                <a:latin typeface="+mn-lt"/>
              </a:defRPr>
            </a:lvl4pPr>
            <a:lvl5pPr>
              <a:defRPr sz="14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a:extLst>
              <a:ext uri="{FF2B5EF4-FFF2-40B4-BE49-F238E27FC236}">
                <a16:creationId xmlns:a16="http://schemas.microsoft.com/office/drawing/2014/main" id="{B41D1D73-CBB4-AD30-8C6B-25E393E9D613}"/>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2" name="Picture 1">
            <a:extLst>
              <a:ext uri="{FF2B5EF4-FFF2-40B4-BE49-F238E27FC236}">
                <a16:creationId xmlns:a16="http://schemas.microsoft.com/office/drawing/2014/main" id="{908744CF-5BA1-D3C5-72C2-B169EA58B8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115299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graphicFrame>
        <p:nvGraphicFramePr>
          <p:cNvPr id="6" name="Content Placeholder 6">
            <a:extLst>
              <a:ext uri="{FF2B5EF4-FFF2-40B4-BE49-F238E27FC236}">
                <a16:creationId xmlns:a16="http://schemas.microsoft.com/office/drawing/2014/main" id="{86C34681-601A-F0D5-EC86-5C5354880B63}"/>
              </a:ext>
            </a:extLst>
          </p:cNvPr>
          <p:cNvGraphicFramePr>
            <a:graphicFrameLocks/>
          </p:cNvGraphicFramePr>
          <p:nvPr userDrawn="1">
            <p:extLst>
              <p:ext uri="{D42A27DB-BD31-4B8C-83A1-F6EECF244321}">
                <p14:modId xmlns:p14="http://schemas.microsoft.com/office/powerpoint/2010/main" val="4242791072"/>
              </p:ext>
            </p:extLst>
          </p:nvPr>
        </p:nvGraphicFramePr>
        <p:xfrm>
          <a:off x="1616987" y="2481222"/>
          <a:ext cx="7702754" cy="2847713"/>
        </p:xfrm>
        <a:graphic>
          <a:graphicData uri="http://schemas.openxmlformats.org/drawingml/2006/table">
            <a:tbl>
              <a:tblPr firstRow="1" bandRow="1">
                <a:tableStyleId>{C083E6E3-FA7D-4D7B-A595-EF9225AFEA82}</a:tableStyleId>
              </a:tblPr>
              <a:tblGrid>
                <a:gridCol w="1410246">
                  <a:extLst>
                    <a:ext uri="{9D8B030D-6E8A-4147-A177-3AD203B41FA5}">
                      <a16:colId xmlns:a16="http://schemas.microsoft.com/office/drawing/2014/main" val="1004985787"/>
                    </a:ext>
                  </a:extLst>
                </a:gridCol>
                <a:gridCol w="6292508">
                  <a:extLst>
                    <a:ext uri="{9D8B030D-6E8A-4147-A177-3AD203B41FA5}">
                      <a16:colId xmlns:a16="http://schemas.microsoft.com/office/drawing/2014/main" val="1404326108"/>
                    </a:ext>
                  </a:extLst>
                </a:gridCol>
              </a:tblGrid>
              <a:tr h="492925">
                <a:tc>
                  <a:txBody>
                    <a:bodyPr/>
                    <a:lstStyle/>
                    <a:p>
                      <a:pPr marL="0" marR="0" algn="l">
                        <a:spcBef>
                          <a:spcPts val="300"/>
                        </a:spcBef>
                        <a:spcAft>
                          <a:spcPts val="300"/>
                        </a:spcAft>
                      </a:pPr>
                      <a:r>
                        <a:rPr lang="en-GB" sz="1700" b="1" dirty="0">
                          <a:solidFill>
                            <a:srgbClr val="05212F"/>
                          </a:solidFill>
                          <a:effectLst/>
                        </a:rPr>
                        <a:t>Column 1</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tc>
                  <a:txBody>
                    <a:bodyPr/>
                    <a:lstStyle/>
                    <a:p>
                      <a:pPr marL="0" marR="0" algn="l">
                        <a:spcBef>
                          <a:spcPts val="300"/>
                        </a:spcBef>
                        <a:spcAft>
                          <a:spcPts val="300"/>
                        </a:spcAft>
                      </a:pPr>
                      <a:r>
                        <a:rPr lang="en-GB" sz="1700" b="1" dirty="0">
                          <a:solidFill>
                            <a:srgbClr val="05212F"/>
                          </a:solidFill>
                          <a:effectLst/>
                        </a:rPr>
                        <a:t>Column 2</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extLst>
                  <a:ext uri="{0D108BD9-81ED-4DB2-BD59-A6C34878D82A}">
                    <a16:rowId xmlns:a16="http://schemas.microsoft.com/office/drawing/2014/main" val="34923189"/>
                  </a:ext>
                </a:extLst>
              </a:tr>
              <a:tr h="588697">
                <a:tc>
                  <a:txBody>
                    <a:bodyPr/>
                    <a:lstStyle/>
                    <a:p>
                      <a:pPr marL="0" marR="0" algn="l">
                        <a:spcBef>
                          <a:spcPts val="300"/>
                        </a:spcBef>
                        <a:spcAft>
                          <a:spcPts val="300"/>
                        </a:spcAft>
                      </a:pPr>
                      <a:r>
                        <a:rPr lang="en-GB" sz="1700" dirty="0">
                          <a:solidFill>
                            <a:srgbClr val="05212F"/>
                          </a:solidFill>
                          <a:effectLst/>
                        </a:rPr>
                        <a:t>Text</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tc>
                  <a:txBody>
                    <a:bodyPr/>
                    <a:lstStyle/>
                    <a:p>
                      <a:pPr marL="0" marR="0" algn="l">
                        <a:spcBef>
                          <a:spcPts val="300"/>
                        </a:spcBef>
                        <a:spcAft>
                          <a:spcPts val="300"/>
                        </a:spcAft>
                      </a:pPr>
                      <a:r>
                        <a:rPr lang="en-GB" sz="1700" dirty="0">
                          <a:solidFill>
                            <a:srgbClr val="05212F"/>
                          </a:solidFill>
                          <a:effectLst/>
                        </a:rPr>
                        <a:t>Text</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extLst>
                  <a:ext uri="{0D108BD9-81ED-4DB2-BD59-A6C34878D82A}">
                    <a16:rowId xmlns:a16="http://schemas.microsoft.com/office/drawing/2014/main" val="3327309737"/>
                  </a:ext>
                </a:extLst>
              </a:tr>
              <a:tr h="588697">
                <a:tc>
                  <a:txBody>
                    <a:bodyPr/>
                    <a:lstStyle/>
                    <a:p>
                      <a:pPr marL="0" marR="0" algn="l">
                        <a:spcBef>
                          <a:spcPts val="300"/>
                        </a:spcBef>
                        <a:spcAft>
                          <a:spcPts val="300"/>
                        </a:spcAft>
                      </a:pPr>
                      <a:r>
                        <a:rPr lang="en-GB" sz="1700" dirty="0">
                          <a:solidFill>
                            <a:srgbClr val="05212F"/>
                          </a:solidFill>
                          <a:effectLst/>
                        </a:rPr>
                        <a:t>Text</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tc>
                  <a:txBody>
                    <a:bodyPr/>
                    <a:lstStyle/>
                    <a:p>
                      <a:pPr marL="0" marR="0" algn="l">
                        <a:spcBef>
                          <a:spcPts val="300"/>
                        </a:spcBef>
                        <a:spcAft>
                          <a:spcPts val="300"/>
                        </a:spcAft>
                      </a:pPr>
                      <a:r>
                        <a:rPr lang="en-IE" sz="1700" dirty="0">
                          <a:solidFill>
                            <a:srgbClr val="05212F"/>
                          </a:solidFill>
                          <a:effectLst/>
                        </a:rPr>
                        <a:t>Text</a:t>
                      </a:r>
                    </a:p>
                  </a:txBody>
                  <a:tcPr marL="49166" marR="49166" marT="0" marB="0"/>
                </a:tc>
                <a:extLst>
                  <a:ext uri="{0D108BD9-81ED-4DB2-BD59-A6C34878D82A}">
                    <a16:rowId xmlns:a16="http://schemas.microsoft.com/office/drawing/2014/main" val="3246340676"/>
                  </a:ext>
                </a:extLst>
              </a:tr>
              <a:tr h="588697">
                <a:tc>
                  <a:txBody>
                    <a:bodyPr/>
                    <a:lstStyle/>
                    <a:p>
                      <a:pPr marL="0" marR="0" algn="l">
                        <a:spcBef>
                          <a:spcPts val="300"/>
                        </a:spcBef>
                        <a:spcAft>
                          <a:spcPts val="300"/>
                        </a:spcAft>
                      </a:pPr>
                      <a:r>
                        <a:rPr lang="en-GB" sz="1700" dirty="0">
                          <a:solidFill>
                            <a:srgbClr val="05212F"/>
                          </a:solidFill>
                          <a:effectLst/>
                        </a:rPr>
                        <a:t>Text</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tc>
                  <a:txBody>
                    <a:bodyPr/>
                    <a:lstStyle/>
                    <a:p>
                      <a:pPr marL="0" marR="0" algn="l">
                        <a:spcBef>
                          <a:spcPts val="300"/>
                        </a:spcBef>
                        <a:spcAft>
                          <a:spcPts val="300"/>
                        </a:spcAft>
                      </a:pPr>
                      <a:r>
                        <a:rPr lang="en-IE" sz="1700" dirty="0">
                          <a:solidFill>
                            <a:srgbClr val="05212F"/>
                          </a:solidFill>
                          <a:effectLst/>
                        </a:rPr>
                        <a:t>Text</a:t>
                      </a:r>
                    </a:p>
                  </a:txBody>
                  <a:tcPr marL="49166" marR="49166" marT="0" marB="0"/>
                </a:tc>
                <a:extLst>
                  <a:ext uri="{0D108BD9-81ED-4DB2-BD59-A6C34878D82A}">
                    <a16:rowId xmlns:a16="http://schemas.microsoft.com/office/drawing/2014/main" val="866925429"/>
                  </a:ext>
                </a:extLst>
              </a:tr>
              <a:tr h="588697">
                <a:tc>
                  <a:txBody>
                    <a:bodyPr/>
                    <a:lstStyle/>
                    <a:p>
                      <a:pPr marL="0" marR="0" algn="l">
                        <a:spcBef>
                          <a:spcPts val="300"/>
                        </a:spcBef>
                        <a:spcAft>
                          <a:spcPts val="300"/>
                        </a:spcAft>
                      </a:pPr>
                      <a:r>
                        <a:rPr lang="en-GB" sz="1700" dirty="0">
                          <a:solidFill>
                            <a:srgbClr val="05212F"/>
                          </a:solidFill>
                          <a:effectLst/>
                        </a:rPr>
                        <a:t>Text</a:t>
                      </a:r>
                      <a:endParaRPr lang="en-GB" sz="1700" i="0" dirty="0">
                        <a:solidFill>
                          <a:srgbClr val="05212F"/>
                        </a:solidFill>
                        <a:effectLst/>
                        <a:latin typeface="+mn-lt"/>
                        <a:ea typeface="Times New Roman" panose="02020603050405020304" pitchFamily="18" charset="0"/>
                        <a:cs typeface="Times New Roman" panose="02020603050405020304" pitchFamily="18" charset="0"/>
                      </a:endParaRPr>
                    </a:p>
                  </a:txBody>
                  <a:tcPr marL="49166" marR="49166" marT="0" marB="0"/>
                </a:tc>
                <a:tc>
                  <a:txBody>
                    <a:bodyPr/>
                    <a:lstStyle/>
                    <a:p>
                      <a:pPr marL="0" marR="0" algn="l">
                        <a:spcBef>
                          <a:spcPts val="300"/>
                        </a:spcBef>
                        <a:spcAft>
                          <a:spcPts val="300"/>
                        </a:spcAft>
                      </a:pPr>
                      <a:r>
                        <a:rPr lang="en-IE" sz="1700" dirty="0">
                          <a:solidFill>
                            <a:srgbClr val="05212F"/>
                          </a:solidFill>
                          <a:effectLst/>
                        </a:rPr>
                        <a:t>Text</a:t>
                      </a:r>
                    </a:p>
                  </a:txBody>
                  <a:tcPr marL="49166" marR="49166" marT="0" marB="0"/>
                </a:tc>
                <a:extLst>
                  <a:ext uri="{0D108BD9-81ED-4DB2-BD59-A6C34878D82A}">
                    <a16:rowId xmlns:a16="http://schemas.microsoft.com/office/drawing/2014/main" val="2510490810"/>
                  </a:ext>
                </a:extLst>
              </a:tr>
            </a:tbl>
          </a:graphicData>
        </a:graphic>
      </p:graphicFrame>
      <p:sp>
        <p:nvSpPr>
          <p:cNvPr id="7" name="Text Placeholder 11">
            <a:extLst>
              <a:ext uri="{FF2B5EF4-FFF2-40B4-BE49-F238E27FC236}">
                <a16:creationId xmlns:a16="http://schemas.microsoft.com/office/drawing/2014/main" id="{374674B7-1CC4-BA5F-B35F-03EFDE64EB2C}"/>
              </a:ext>
            </a:extLst>
          </p:cNvPr>
          <p:cNvSpPr>
            <a:spLocks noGrp="1"/>
          </p:cNvSpPr>
          <p:nvPr>
            <p:ph type="body" sz="quarter" idx="13" hasCustomPrompt="1"/>
          </p:nvPr>
        </p:nvSpPr>
        <p:spPr>
          <a:xfrm>
            <a:off x="1616987" y="5649118"/>
            <a:ext cx="7620000" cy="396894"/>
          </a:xfrm>
          <a:prstGeom prst="rect">
            <a:avLst/>
          </a:prstGeom>
        </p:spPr>
        <p:txBody>
          <a:bodyPr/>
          <a:lstStyle>
            <a:lvl1pPr marL="0" indent="0">
              <a:buNone/>
              <a:defRPr sz="1600">
                <a:solidFill>
                  <a:srgbClr val="05212F"/>
                </a:solidFill>
              </a:defRPr>
            </a:lvl1pPr>
          </a:lstStyle>
          <a:p>
            <a:pPr lvl="0"/>
            <a:r>
              <a:rPr lang="en-GB" dirty="0"/>
              <a:t>Footnote</a:t>
            </a:r>
          </a:p>
        </p:txBody>
      </p:sp>
      <p:sp>
        <p:nvSpPr>
          <p:cNvPr id="4" name="Title 1">
            <a:extLst>
              <a:ext uri="{FF2B5EF4-FFF2-40B4-BE49-F238E27FC236}">
                <a16:creationId xmlns:a16="http://schemas.microsoft.com/office/drawing/2014/main" id="{11E9525B-D6D1-C943-369D-B7E8AE813592}"/>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2" name="Picture 1">
            <a:extLst>
              <a:ext uri="{FF2B5EF4-FFF2-40B4-BE49-F238E27FC236}">
                <a16:creationId xmlns:a16="http://schemas.microsoft.com/office/drawing/2014/main" id="{283FCFE5-6ED6-3CAE-8AAF-07223BB81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92547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B86D9AD8-BEEE-BC42-A43D-58368A800EBA}"/>
              </a:ext>
            </a:extLst>
          </p:cNvPr>
          <p:cNvSpPr txBox="1"/>
          <p:nvPr userDrawn="1"/>
        </p:nvSpPr>
        <p:spPr>
          <a:xfrm>
            <a:off x="5426510" y="2314668"/>
            <a:ext cx="3332264" cy="323743"/>
          </a:xfrm>
          <a:prstGeom prst="rect">
            <a:avLst/>
          </a:prstGeom>
        </p:spPr>
        <p:txBody>
          <a:bodyPr wrap="square" lIns="0" tIns="0" rIns="0" bIns="0" rtlCol="0" anchor="t">
            <a:spAutoFit/>
          </a:bodyPr>
          <a:lstStyle/>
          <a:p>
            <a:pPr>
              <a:lnSpc>
                <a:spcPts val="2474"/>
              </a:lnSpc>
            </a:pPr>
            <a:r>
              <a:rPr lang="en-US" sz="2689" b="1" dirty="0">
                <a:solidFill>
                  <a:srgbClr val="05212F"/>
                </a:solidFill>
                <a:latin typeface="+mn-lt"/>
              </a:rPr>
              <a:t>Heading</a:t>
            </a:r>
            <a:r>
              <a:rPr lang="en-US" sz="2689" b="1" dirty="0">
                <a:solidFill>
                  <a:srgbClr val="05212F"/>
                </a:solidFill>
                <a:latin typeface="Century Gothic" panose="020B0502020202020204" pitchFamily="34" charset="0"/>
              </a:rPr>
              <a:t> 1</a:t>
            </a:r>
          </a:p>
        </p:txBody>
      </p:sp>
      <p:sp>
        <p:nvSpPr>
          <p:cNvPr id="5" name="TextBox 12">
            <a:extLst>
              <a:ext uri="{FF2B5EF4-FFF2-40B4-BE49-F238E27FC236}">
                <a16:creationId xmlns:a16="http://schemas.microsoft.com/office/drawing/2014/main" id="{44252FF0-5032-6722-1032-69C1B2CFD46C}"/>
              </a:ext>
            </a:extLst>
          </p:cNvPr>
          <p:cNvSpPr txBox="1"/>
          <p:nvPr userDrawn="1"/>
        </p:nvSpPr>
        <p:spPr>
          <a:xfrm>
            <a:off x="5426510" y="2873691"/>
            <a:ext cx="6141374" cy="3077766"/>
          </a:xfrm>
          <a:prstGeom prst="rect">
            <a:avLst/>
          </a:prstGeom>
        </p:spPr>
        <p:txBody>
          <a:bodyPr wrap="square" lIns="0" tIns="0" rIns="0" bIns="0" rtlCol="0" anchor="t">
            <a:spAutoFit/>
          </a:bodyPr>
          <a:lstStyle/>
          <a:p>
            <a:pPr>
              <a:lnSpc>
                <a:spcPts val="2023"/>
              </a:lnSpc>
            </a:pPr>
            <a:r>
              <a:rPr lang="en-US" sz="1743" dirty="0">
                <a:solidFill>
                  <a:srgbClr val="05212F"/>
                </a:solidFill>
                <a:latin typeface="+mn-lt"/>
              </a:rPr>
              <a:t>Lorem ipsum dolor sit </a:t>
            </a:r>
            <a:r>
              <a:rPr lang="en-US" sz="1743" dirty="0" err="1">
                <a:solidFill>
                  <a:srgbClr val="05212F"/>
                </a:solidFill>
                <a:latin typeface="+mn-lt"/>
              </a:rPr>
              <a:t>amet</a:t>
            </a:r>
            <a:r>
              <a:rPr lang="en-US" sz="1743" dirty="0">
                <a:solidFill>
                  <a:srgbClr val="05212F"/>
                </a:solidFill>
                <a:latin typeface="+mn-lt"/>
              </a:rPr>
              <a:t>, </a:t>
            </a:r>
            <a:r>
              <a:rPr lang="en-US" sz="1743" dirty="0" err="1">
                <a:solidFill>
                  <a:srgbClr val="05212F"/>
                </a:solidFill>
                <a:latin typeface="+mn-lt"/>
              </a:rPr>
              <a:t>consectetur</a:t>
            </a:r>
            <a:r>
              <a:rPr lang="en-US" sz="1743" dirty="0">
                <a:solidFill>
                  <a:srgbClr val="05212F"/>
                </a:solidFill>
                <a:latin typeface="+mn-lt"/>
              </a:rPr>
              <a:t> </a:t>
            </a:r>
            <a:r>
              <a:rPr lang="en-US" sz="1743" dirty="0" err="1">
                <a:solidFill>
                  <a:srgbClr val="05212F"/>
                </a:solidFill>
                <a:latin typeface="+mn-lt"/>
              </a:rPr>
              <a:t>adipiscing</a:t>
            </a:r>
            <a:r>
              <a:rPr lang="en-US" sz="1743" dirty="0">
                <a:solidFill>
                  <a:srgbClr val="05212F"/>
                </a:solidFill>
                <a:latin typeface="+mn-lt"/>
              </a:rPr>
              <a:t> </a:t>
            </a:r>
            <a:r>
              <a:rPr lang="en-US" sz="1743" dirty="0" err="1">
                <a:solidFill>
                  <a:srgbClr val="05212F"/>
                </a:solidFill>
                <a:latin typeface="+mn-lt"/>
              </a:rPr>
              <a:t>elit</a:t>
            </a:r>
            <a:r>
              <a:rPr lang="en-US" sz="1743" dirty="0">
                <a:solidFill>
                  <a:srgbClr val="05212F"/>
                </a:solidFill>
                <a:latin typeface="+mn-lt"/>
              </a:rPr>
              <a:t>. </a:t>
            </a:r>
            <a:r>
              <a:rPr lang="en-US" sz="1743" dirty="0" err="1">
                <a:solidFill>
                  <a:srgbClr val="05212F"/>
                </a:solidFill>
                <a:latin typeface="+mn-lt"/>
              </a:rPr>
              <a:t>Quisque</a:t>
            </a:r>
            <a:r>
              <a:rPr lang="en-US" sz="1743" dirty="0">
                <a:solidFill>
                  <a:srgbClr val="05212F"/>
                </a:solidFill>
                <a:latin typeface="+mn-lt"/>
              </a:rPr>
              <a:t> </a:t>
            </a:r>
            <a:r>
              <a:rPr lang="en-US" sz="1743" dirty="0" err="1">
                <a:solidFill>
                  <a:srgbClr val="05212F"/>
                </a:solidFill>
                <a:latin typeface="+mn-lt"/>
              </a:rPr>
              <a:t>ullamcorper</a:t>
            </a:r>
            <a:r>
              <a:rPr lang="en-US" sz="1743" dirty="0">
                <a:solidFill>
                  <a:srgbClr val="05212F"/>
                </a:solidFill>
                <a:latin typeface="+mn-lt"/>
              </a:rPr>
              <a:t> </a:t>
            </a:r>
            <a:r>
              <a:rPr lang="en-US" sz="1743" dirty="0" err="1">
                <a:solidFill>
                  <a:srgbClr val="05212F"/>
                </a:solidFill>
                <a:latin typeface="+mn-lt"/>
              </a:rPr>
              <a:t>justo</a:t>
            </a:r>
            <a:r>
              <a:rPr lang="en-US" sz="1743" dirty="0">
                <a:solidFill>
                  <a:srgbClr val="05212F"/>
                </a:solidFill>
                <a:latin typeface="+mn-lt"/>
              </a:rPr>
              <a:t> magna, ac </a:t>
            </a:r>
            <a:r>
              <a:rPr lang="en-US" sz="1743" dirty="0" err="1">
                <a:solidFill>
                  <a:srgbClr val="05212F"/>
                </a:solidFill>
                <a:latin typeface="+mn-lt"/>
              </a:rPr>
              <a:t>congue</a:t>
            </a:r>
            <a:r>
              <a:rPr lang="en-US" sz="1743" dirty="0">
                <a:solidFill>
                  <a:srgbClr val="05212F"/>
                </a:solidFill>
                <a:latin typeface="+mn-lt"/>
              </a:rPr>
              <a:t> </a:t>
            </a:r>
            <a:r>
              <a:rPr lang="en-US" sz="1743" dirty="0" err="1">
                <a:solidFill>
                  <a:srgbClr val="05212F"/>
                </a:solidFill>
                <a:latin typeface="+mn-lt"/>
              </a:rPr>
              <a:t>augue</a:t>
            </a:r>
            <a:r>
              <a:rPr lang="en-US" sz="1743" dirty="0">
                <a:solidFill>
                  <a:srgbClr val="05212F"/>
                </a:solidFill>
                <a:latin typeface="+mn-lt"/>
              </a:rPr>
              <a:t> </a:t>
            </a:r>
            <a:r>
              <a:rPr lang="en-US" sz="1743" dirty="0" err="1">
                <a:solidFill>
                  <a:srgbClr val="05212F"/>
                </a:solidFill>
                <a:latin typeface="+mn-lt"/>
              </a:rPr>
              <a:t>lobortis</a:t>
            </a:r>
            <a:r>
              <a:rPr lang="en-US" sz="1743" dirty="0">
                <a:solidFill>
                  <a:srgbClr val="05212F"/>
                </a:solidFill>
                <a:latin typeface="+mn-lt"/>
              </a:rPr>
              <a:t> </a:t>
            </a:r>
            <a:r>
              <a:rPr lang="en-US" sz="1743" dirty="0" err="1">
                <a:solidFill>
                  <a:srgbClr val="05212F"/>
                </a:solidFill>
                <a:latin typeface="+mn-lt"/>
              </a:rPr>
              <a:t>ut.</a:t>
            </a:r>
            <a:r>
              <a:rPr lang="en-US" sz="1743" dirty="0">
                <a:solidFill>
                  <a:srgbClr val="05212F"/>
                </a:solidFill>
                <a:latin typeface="+mn-lt"/>
              </a:rPr>
              <a:t> </a:t>
            </a:r>
            <a:r>
              <a:rPr lang="en-US" sz="1743" dirty="0" err="1">
                <a:solidFill>
                  <a:srgbClr val="05212F"/>
                </a:solidFill>
                <a:latin typeface="+mn-lt"/>
              </a:rPr>
              <a:t>Nulla</a:t>
            </a:r>
            <a:r>
              <a:rPr lang="en-US" sz="1743" dirty="0">
                <a:solidFill>
                  <a:srgbClr val="05212F"/>
                </a:solidFill>
                <a:latin typeface="+mn-lt"/>
              </a:rPr>
              <a:t> </a:t>
            </a:r>
            <a:r>
              <a:rPr lang="en-US" sz="1743" dirty="0" err="1">
                <a:solidFill>
                  <a:srgbClr val="05212F"/>
                </a:solidFill>
                <a:latin typeface="+mn-lt"/>
              </a:rPr>
              <a:t>rhoncus</a:t>
            </a:r>
            <a:r>
              <a:rPr lang="en-US" sz="1743" dirty="0">
                <a:solidFill>
                  <a:srgbClr val="05212F"/>
                </a:solidFill>
                <a:latin typeface="+mn-lt"/>
              </a:rPr>
              <a:t> </a:t>
            </a:r>
            <a:r>
              <a:rPr lang="en-US" sz="1743" dirty="0" err="1">
                <a:solidFill>
                  <a:srgbClr val="05212F"/>
                </a:solidFill>
                <a:latin typeface="+mn-lt"/>
              </a:rPr>
              <a:t>urna</a:t>
            </a:r>
            <a:r>
              <a:rPr lang="en-US" sz="1743" dirty="0">
                <a:solidFill>
                  <a:srgbClr val="05212F"/>
                </a:solidFill>
                <a:latin typeface="+mn-lt"/>
              </a:rPr>
              <a:t> </a:t>
            </a:r>
            <a:r>
              <a:rPr lang="en-US" sz="1743" dirty="0" err="1">
                <a:solidFill>
                  <a:srgbClr val="05212F"/>
                </a:solidFill>
                <a:latin typeface="+mn-lt"/>
              </a:rPr>
              <a:t>eu</a:t>
            </a:r>
            <a:r>
              <a:rPr lang="en-US" sz="1743" dirty="0">
                <a:solidFill>
                  <a:srgbClr val="05212F"/>
                </a:solidFill>
                <a:latin typeface="+mn-lt"/>
              </a:rPr>
              <a:t> </a:t>
            </a:r>
            <a:r>
              <a:rPr lang="en-US" sz="1743" dirty="0" err="1">
                <a:solidFill>
                  <a:srgbClr val="05212F"/>
                </a:solidFill>
                <a:latin typeface="+mn-lt"/>
              </a:rPr>
              <a:t>est</a:t>
            </a:r>
            <a:r>
              <a:rPr lang="en-US" sz="1743" dirty="0">
                <a:solidFill>
                  <a:srgbClr val="05212F"/>
                </a:solidFill>
                <a:latin typeface="+mn-lt"/>
              </a:rPr>
              <a:t> </a:t>
            </a:r>
            <a:r>
              <a:rPr lang="en-US" sz="1743" dirty="0" err="1">
                <a:solidFill>
                  <a:srgbClr val="05212F"/>
                </a:solidFill>
                <a:latin typeface="+mn-lt"/>
              </a:rPr>
              <a:t>bibendum</a:t>
            </a:r>
            <a:r>
              <a:rPr lang="en-US" sz="1743" dirty="0">
                <a:solidFill>
                  <a:srgbClr val="05212F"/>
                </a:solidFill>
                <a:latin typeface="+mn-lt"/>
              </a:rPr>
              <a:t>, </a:t>
            </a:r>
            <a:r>
              <a:rPr lang="en-US" sz="1743" dirty="0" err="1">
                <a:solidFill>
                  <a:srgbClr val="05212F"/>
                </a:solidFill>
                <a:latin typeface="+mn-lt"/>
              </a:rPr>
              <a:t>dignissim</a:t>
            </a:r>
            <a:r>
              <a:rPr lang="en-US" sz="1743" dirty="0">
                <a:solidFill>
                  <a:srgbClr val="05212F"/>
                </a:solidFill>
                <a:latin typeface="+mn-lt"/>
              </a:rPr>
              <a:t> </a:t>
            </a:r>
            <a:r>
              <a:rPr lang="en-US" sz="1743" dirty="0" err="1">
                <a:solidFill>
                  <a:srgbClr val="05212F"/>
                </a:solidFill>
                <a:latin typeface="+mn-lt"/>
              </a:rPr>
              <a:t>varius</a:t>
            </a:r>
            <a:r>
              <a:rPr lang="en-US" sz="1743" dirty="0">
                <a:solidFill>
                  <a:srgbClr val="05212F"/>
                </a:solidFill>
                <a:latin typeface="+mn-lt"/>
              </a:rPr>
              <a:t> ipsum </a:t>
            </a:r>
            <a:r>
              <a:rPr lang="en-US" sz="1743" dirty="0" err="1">
                <a:solidFill>
                  <a:srgbClr val="05212F"/>
                </a:solidFill>
                <a:latin typeface="+mn-lt"/>
              </a:rPr>
              <a:t>tempor</a:t>
            </a:r>
            <a:r>
              <a:rPr lang="en-US" sz="1743" dirty="0">
                <a:solidFill>
                  <a:srgbClr val="05212F"/>
                </a:solidFill>
                <a:latin typeface="+mn-lt"/>
              </a:rPr>
              <a:t>. </a:t>
            </a:r>
            <a:r>
              <a:rPr lang="en-US" sz="1743" dirty="0" err="1">
                <a:solidFill>
                  <a:srgbClr val="05212F"/>
                </a:solidFill>
                <a:latin typeface="+mn-lt"/>
              </a:rPr>
              <a:t>Mauris</a:t>
            </a:r>
            <a:r>
              <a:rPr lang="en-US" sz="1743" dirty="0">
                <a:solidFill>
                  <a:srgbClr val="05212F"/>
                </a:solidFill>
                <a:latin typeface="+mn-lt"/>
              </a:rPr>
              <a:t> </a:t>
            </a:r>
            <a:r>
              <a:rPr lang="en-US" sz="1743" dirty="0" err="1">
                <a:solidFill>
                  <a:srgbClr val="05212F"/>
                </a:solidFill>
                <a:latin typeface="+mn-lt"/>
              </a:rPr>
              <a:t>felis</a:t>
            </a:r>
            <a:r>
              <a:rPr lang="en-US" sz="1743" dirty="0">
                <a:solidFill>
                  <a:srgbClr val="05212F"/>
                </a:solidFill>
                <a:latin typeface="+mn-lt"/>
              </a:rPr>
              <a:t> ipsum, </a:t>
            </a:r>
            <a:r>
              <a:rPr lang="en-US" sz="1743" dirty="0" err="1">
                <a:solidFill>
                  <a:srgbClr val="05212F"/>
                </a:solidFill>
                <a:latin typeface="+mn-lt"/>
              </a:rPr>
              <a:t>bibendum</a:t>
            </a:r>
            <a:r>
              <a:rPr lang="en-US" sz="1743" dirty="0">
                <a:solidFill>
                  <a:srgbClr val="05212F"/>
                </a:solidFill>
                <a:latin typeface="+mn-lt"/>
              </a:rPr>
              <a:t> </a:t>
            </a:r>
            <a:r>
              <a:rPr lang="en-US" sz="1743" dirty="0" err="1">
                <a:solidFill>
                  <a:srgbClr val="05212F"/>
                </a:solidFill>
                <a:latin typeface="+mn-lt"/>
              </a:rPr>
              <a:t>eget</a:t>
            </a:r>
            <a:r>
              <a:rPr lang="en-US" sz="1743" dirty="0">
                <a:solidFill>
                  <a:srgbClr val="05212F"/>
                </a:solidFill>
                <a:latin typeface="+mn-lt"/>
              </a:rPr>
              <a:t> </a:t>
            </a:r>
            <a:r>
              <a:rPr lang="en-US" sz="1743" dirty="0" err="1">
                <a:solidFill>
                  <a:srgbClr val="05212F"/>
                </a:solidFill>
                <a:latin typeface="+mn-lt"/>
              </a:rPr>
              <a:t>aliquet</a:t>
            </a:r>
            <a:r>
              <a:rPr lang="en-US" sz="1743" dirty="0">
                <a:solidFill>
                  <a:srgbClr val="05212F"/>
                </a:solidFill>
                <a:latin typeface="+mn-lt"/>
              </a:rPr>
              <a:t> </a:t>
            </a:r>
            <a:r>
              <a:rPr lang="en-US" sz="1743" dirty="0" err="1">
                <a:solidFill>
                  <a:srgbClr val="05212F"/>
                </a:solidFill>
                <a:latin typeface="+mn-lt"/>
              </a:rPr>
              <a:t>ut</a:t>
            </a:r>
            <a:r>
              <a:rPr lang="en-US" sz="1743" dirty="0">
                <a:solidFill>
                  <a:srgbClr val="05212F"/>
                </a:solidFill>
                <a:latin typeface="+mn-lt"/>
              </a:rPr>
              <a:t>, gravida sit </a:t>
            </a:r>
            <a:r>
              <a:rPr lang="en-US" sz="1743" dirty="0" err="1">
                <a:solidFill>
                  <a:srgbClr val="05212F"/>
                </a:solidFill>
                <a:latin typeface="+mn-lt"/>
              </a:rPr>
              <a:t>amet</a:t>
            </a:r>
            <a:r>
              <a:rPr lang="en-US" sz="1743" dirty="0">
                <a:solidFill>
                  <a:srgbClr val="05212F"/>
                </a:solidFill>
                <a:latin typeface="+mn-lt"/>
              </a:rPr>
              <a:t> </a:t>
            </a:r>
            <a:r>
              <a:rPr lang="en-US" sz="1743" dirty="0" err="1">
                <a:solidFill>
                  <a:srgbClr val="05212F"/>
                </a:solidFill>
                <a:latin typeface="+mn-lt"/>
              </a:rPr>
              <a:t>nulla</a:t>
            </a:r>
            <a:r>
              <a:rPr lang="en-US" sz="1743" dirty="0">
                <a:solidFill>
                  <a:srgbClr val="05212F"/>
                </a:solidFill>
                <a:latin typeface="+mn-lt"/>
              </a:rPr>
              <a:t>. </a:t>
            </a:r>
            <a:r>
              <a:rPr lang="en-US" sz="1743" dirty="0" err="1">
                <a:solidFill>
                  <a:srgbClr val="05212F"/>
                </a:solidFill>
                <a:latin typeface="+mn-lt"/>
              </a:rPr>
              <a:t>Aliquam</a:t>
            </a:r>
            <a:r>
              <a:rPr lang="en-US" sz="1743" dirty="0">
                <a:solidFill>
                  <a:srgbClr val="05212F"/>
                </a:solidFill>
                <a:latin typeface="+mn-lt"/>
              </a:rPr>
              <a:t> </a:t>
            </a:r>
            <a:r>
              <a:rPr lang="en-US" sz="1743" dirty="0" err="1">
                <a:solidFill>
                  <a:srgbClr val="05212F"/>
                </a:solidFill>
                <a:latin typeface="+mn-lt"/>
              </a:rPr>
              <a:t>suscipit</a:t>
            </a:r>
            <a:r>
              <a:rPr lang="en-US" sz="1743" dirty="0">
                <a:solidFill>
                  <a:srgbClr val="05212F"/>
                </a:solidFill>
                <a:latin typeface="+mn-lt"/>
              </a:rPr>
              <a:t> </a:t>
            </a:r>
            <a:r>
              <a:rPr lang="en-US" sz="1743" dirty="0" err="1">
                <a:solidFill>
                  <a:srgbClr val="05212F"/>
                </a:solidFill>
                <a:latin typeface="+mn-lt"/>
              </a:rPr>
              <a:t>molestie</a:t>
            </a:r>
            <a:r>
              <a:rPr lang="en-US" sz="1743" dirty="0">
                <a:solidFill>
                  <a:srgbClr val="05212F"/>
                </a:solidFill>
                <a:latin typeface="+mn-lt"/>
              </a:rPr>
              <a:t> </a:t>
            </a:r>
            <a:r>
              <a:rPr lang="en-US" sz="1743" dirty="0" err="1">
                <a:solidFill>
                  <a:srgbClr val="05212F"/>
                </a:solidFill>
                <a:latin typeface="+mn-lt"/>
              </a:rPr>
              <a:t>tortor</a:t>
            </a:r>
            <a:r>
              <a:rPr lang="en-US" sz="1743" dirty="0">
                <a:solidFill>
                  <a:srgbClr val="05212F"/>
                </a:solidFill>
                <a:latin typeface="+mn-lt"/>
              </a:rPr>
              <a:t> </a:t>
            </a:r>
            <a:r>
              <a:rPr lang="en-US" sz="1743" dirty="0" err="1">
                <a:solidFill>
                  <a:srgbClr val="05212F"/>
                </a:solidFill>
                <a:latin typeface="+mn-lt"/>
              </a:rPr>
              <a:t>quis</a:t>
            </a:r>
            <a:r>
              <a:rPr lang="en-US" sz="1743" dirty="0">
                <a:solidFill>
                  <a:srgbClr val="05212F"/>
                </a:solidFill>
                <a:latin typeface="+mn-lt"/>
              </a:rPr>
              <a:t> dictum. </a:t>
            </a:r>
            <a:r>
              <a:rPr lang="en-US" sz="1743" dirty="0" err="1">
                <a:solidFill>
                  <a:srgbClr val="05212F"/>
                </a:solidFill>
                <a:latin typeface="+mn-lt"/>
              </a:rPr>
              <a:t>Etiam</a:t>
            </a:r>
            <a:r>
              <a:rPr lang="en-US" sz="1743" dirty="0">
                <a:solidFill>
                  <a:srgbClr val="05212F"/>
                </a:solidFill>
                <a:latin typeface="+mn-lt"/>
              </a:rPr>
              <a:t> vestibulum diam </a:t>
            </a:r>
            <a:r>
              <a:rPr lang="en-US" sz="1743" dirty="0" err="1">
                <a:solidFill>
                  <a:srgbClr val="05212F"/>
                </a:solidFill>
                <a:latin typeface="+mn-lt"/>
              </a:rPr>
              <a:t>lobortis</a:t>
            </a:r>
            <a:r>
              <a:rPr lang="en-US" sz="1743" dirty="0">
                <a:solidFill>
                  <a:srgbClr val="05212F"/>
                </a:solidFill>
                <a:latin typeface="+mn-lt"/>
              </a:rPr>
              <a:t> ipsum semper vestibulum. </a:t>
            </a:r>
            <a:r>
              <a:rPr lang="en-US" sz="1743" dirty="0" err="1">
                <a:solidFill>
                  <a:srgbClr val="05212F"/>
                </a:solidFill>
                <a:latin typeface="+mn-lt"/>
              </a:rPr>
              <a:t>Curabitur</a:t>
            </a:r>
            <a:r>
              <a:rPr lang="en-US" sz="1743" dirty="0">
                <a:solidFill>
                  <a:srgbClr val="05212F"/>
                </a:solidFill>
                <a:latin typeface="+mn-lt"/>
              </a:rPr>
              <a:t> </a:t>
            </a:r>
            <a:r>
              <a:rPr lang="en-US" sz="1743" dirty="0" err="1">
                <a:solidFill>
                  <a:srgbClr val="05212F"/>
                </a:solidFill>
                <a:latin typeface="+mn-lt"/>
              </a:rPr>
              <a:t>bibendum</a:t>
            </a:r>
            <a:r>
              <a:rPr lang="en-US" sz="1743" dirty="0">
                <a:solidFill>
                  <a:srgbClr val="05212F"/>
                </a:solidFill>
                <a:latin typeface="+mn-lt"/>
              </a:rPr>
              <a:t> </a:t>
            </a:r>
            <a:r>
              <a:rPr lang="en-US" sz="1743" dirty="0" err="1">
                <a:solidFill>
                  <a:srgbClr val="05212F"/>
                </a:solidFill>
                <a:latin typeface="+mn-lt"/>
              </a:rPr>
              <a:t>turpis</a:t>
            </a:r>
            <a:r>
              <a:rPr lang="en-US" sz="1743" dirty="0">
                <a:solidFill>
                  <a:srgbClr val="05212F"/>
                </a:solidFill>
                <a:latin typeface="+mn-lt"/>
              </a:rPr>
              <a:t> sit </a:t>
            </a:r>
            <a:r>
              <a:rPr lang="en-US" sz="1743" dirty="0" err="1">
                <a:solidFill>
                  <a:srgbClr val="05212F"/>
                </a:solidFill>
                <a:latin typeface="+mn-lt"/>
              </a:rPr>
              <a:t>amet</a:t>
            </a:r>
            <a:r>
              <a:rPr lang="en-US" sz="1743" dirty="0">
                <a:solidFill>
                  <a:srgbClr val="05212F"/>
                </a:solidFill>
                <a:latin typeface="+mn-lt"/>
              </a:rPr>
              <a:t> ex </a:t>
            </a:r>
            <a:r>
              <a:rPr lang="en-US" sz="1743" dirty="0" err="1">
                <a:solidFill>
                  <a:srgbClr val="05212F"/>
                </a:solidFill>
                <a:latin typeface="+mn-lt"/>
              </a:rPr>
              <a:t>pretium</a:t>
            </a:r>
            <a:r>
              <a:rPr lang="en-US" sz="1743" dirty="0">
                <a:solidFill>
                  <a:srgbClr val="05212F"/>
                </a:solidFill>
                <a:latin typeface="+mn-lt"/>
              </a:rPr>
              <a:t> </a:t>
            </a:r>
            <a:r>
              <a:rPr lang="en-US" sz="1743" dirty="0" err="1">
                <a:solidFill>
                  <a:srgbClr val="05212F"/>
                </a:solidFill>
                <a:latin typeface="+mn-lt"/>
              </a:rPr>
              <a:t>hendrerit</a:t>
            </a:r>
            <a:r>
              <a:rPr lang="en-US" sz="1743" dirty="0">
                <a:solidFill>
                  <a:srgbClr val="05212F"/>
                </a:solidFill>
                <a:latin typeface="+mn-lt"/>
              </a:rPr>
              <a:t>. </a:t>
            </a:r>
            <a:r>
              <a:rPr lang="en-US" sz="1743" dirty="0" err="1">
                <a:solidFill>
                  <a:srgbClr val="05212F"/>
                </a:solidFill>
                <a:latin typeface="+mn-lt"/>
              </a:rPr>
              <a:t>Suspendisse</a:t>
            </a:r>
            <a:r>
              <a:rPr lang="en-US" sz="1743" dirty="0">
                <a:solidFill>
                  <a:srgbClr val="05212F"/>
                </a:solidFill>
                <a:latin typeface="+mn-lt"/>
              </a:rPr>
              <a:t> </a:t>
            </a:r>
            <a:r>
              <a:rPr lang="en-US" sz="1743" dirty="0" err="1">
                <a:solidFill>
                  <a:srgbClr val="05212F"/>
                </a:solidFill>
                <a:latin typeface="+mn-lt"/>
              </a:rPr>
              <a:t>ultrices</a:t>
            </a:r>
            <a:r>
              <a:rPr lang="en-US" sz="1743" dirty="0">
                <a:solidFill>
                  <a:srgbClr val="05212F"/>
                </a:solidFill>
                <a:latin typeface="+mn-lt"/>
              </a:rPr>
              <a:t> ex </a:t>
            </a:r>
            <a:r>
              <a:rPr lang="en-US" sz="1743" dirty="0" err="1">
                <a:solidFill>
                  <a:srgbClr val="05212F"/>
                </a:solidFill>
                <a:latin typeface="+mn-lt"/>
              </a:rPr>
              <a:t>quis</a:t>
            </a:r>
            <a:r>
              <a:rPr lang="en-US" sz="1743" dirty="0">
                <a:solidFill>
                  <a:srgbClr val="05212F"/>
                </a:solidFill>
                <a:latin typeface="+mn-lt"/>
              </a:rPr>
              <a:t> </a:t>
            </a:r>
            <a:r>
              <a:rPr lang="en-US" sz="1743" dirty="0" err="1">
                <a:solidFill>
                  <a:srgbClr val="05212F"/>
                </a:solidFill>
                <a:latin typeface="+mn-lt"/>
              </a:rPr>
              <a:t>nisl</a:t>
            </a:r>
            <a:r>
              <a:rPr lang="en-US" sz="1743" dirty="0">
                <a:solidFill>
                  <a:srgbClr val="05212F"/>
                </a:solidFill>
                <a:latin typeface="+mn-lt"/>
              </a:rPr>
              <a:t> </a:t>
            </a:r>
            <a:r>
              <a:rPr lang="en-US" sz="1743" dirty="0" err="1">
                <a:solidFill>
                  <a:srgbClr val="05212F"/>
                </a:solidFill>
                <a:latin typeface="+mn-lt"/>
              </a:rPr>
              <a:t>dignissim</a:t>
            </a:r>
            <a:r>
              <a:rPr lang="en-US" sz="1743" dirty="0">
                <a:solidFill>
                  <a:srgbClr val="05212F"/>
                </a:solidFill>
                <a:latin typeface="+mn-lt"/>
              </a:rPr>
              <a:t> fermentum. </a:t>
            </a:r>
            <a:r>
              <a:rPr lang="en-US" sz="1743" dirty="0" err="1">
                <a:solidFill>
                  <a:srgbClr val="05212F"/>
                </a:solidFill>
                <a:latin typeface="+mn-lt"/>
              </a:rPr>
              <a:t>Aliquam</a:t>
            </a:r>
            <a:r>
              <a:rPr lang="en-US" sz="1743" dirty="0">
                <a:solidFill>
                  <a:srgbClr val="05212F"/>
                </a:solidFill>
                <a:latin typeface="+mn-lt"/>
              </a:rPr>
              <a:t> </a:t>
            </a:r>
            <a:r>
              <a:rPr lang="en-US" sz="1743" dirty="0" err="1">
                <a:solidFill>
                  <a:srgbClr val="05212F"/>
                </a:solidFill>
                <a:latin typeface="+mn-lt"/>
              </a:rPr>
              <a:t>scelerisque</a:t>
            </a:r>
            <a:r>
              <a:rPr lang="en-US" sz="1743" dirty="0">
                <a:solidFill>
                  <a:srgbClr val="05212F"/>
                </a:solidFill>
                <a:latin typeface="+mn-lt"/>
              </a:rPr>
              <a:t> </a:t>
            </a:r>
            <a:r>
              <a:rPr lang="en-US" sz="1743" dirty="0" err="1">
                <a:solidFill>
                  <a:srgbClr val="05212F"/>
                </a:solidFill>
                <a:latin typeface="+mn-lt"/>
              </a:rPr>
              <a:t>aliquet</a:t>
            </a:r>
            <a:r>
              <a:rPr lang="en-US" sz="1743" dirty="0">
                <a:solidFill>
                  <a:srgbClr val="05212F"/>
                </a:solidFill>
                <a:latin typeface="+mn-lt"/>
              </a:rPr>
              <a:t> </a:t>
            </a:r>
            <a:r>
              <a:rPr lang="en-US" sz="1743" dirty="0" err="1">
                <a:solidFill>
                  <a:srgbClr val="05212F"/>
                </a:solidFill>
                <a:latin typeface="+mn-lt"/>
              </a:rPr>
              <a:t>felis</a:t>
            </a:r>
            <a:r>
              <a:rPr lang="en-US" sz="1743" dirty="0">
                <a:solidFill>
                  <a:srgbClr val="05212F"/>
                </a:solidFill>
                <a:latin typeface="+mn-lt"/>
              </a:rPr>
              <a:t> sed porta. Nunc </a:t>
            </a:r>
            <a:r>
              <a:rPr lang="en-US" sz="1743" dirty="0" err="1">
                <a:solidFill>
                  <a:srgbClr val="05212F"/>
                </a:solidFill>
                <a:latin typeface="+mn-lt"/>
              </a:rPr>
              <a:t>viverra</a:t>
            </a:r>
            <a:r>
              <a:rPr lang="en-US" sz="1743" dirty="0">
                <a:solidFill>
                  <a:srgbClr val="05212F"/>
                </a:solidFill>
                <a:latin typeface="+mn-lt"/>
              </a:rPr>
              <a:t> tempus </a:t>
            </a:r>
            <a:r>
              <a:rPr lang="en-US" sz="1743" dirty="0" err="1">
                <a:solidFill>
                  <a:srgbClr val="05212F"/>
                </a:solidFill>
                <a:latin typeface="+mn-lt"/>
              </a:rPr>
              <a:t>purus</a:t>
            </a:r>
            <a:r>
              <a:rPr lang="en-US" sz="1743" dirty="0">
                <a:solidFill>
                  <a:srgbClr val="05212F"/>
                </a:solidFill>
                <a:latin typeface="+mn-lt"/>
              </a:rPr>
              <a:t>, vitae </a:t>
            </a:r>
            <a:r>
              <a:rPr lang="en-US" sz="1743" dirty="0" err="1">
                <a:solidFill>
                  <a:srgbClr val="05212F"/>
                </a:solidFill>
                <a:latin typeface="+mn-lt"/>
              </a:rPr>
              <a:t>ultricies</a:t>
            </a:r>
            <a:r>
              <a:rPr lang="en-US" sz="1743" dirty="0">
                <a:solidFill>
                  <a:srgbClr val="05212F"/>
                </a:solidFill>
                <a:latin typeface="+mn-lt"/>
              </a:rPr>
              <a:t> </a:t>
            </a:r>
            <a:r>
              <a:rPr lang="en-US" sz="1743" dirty="0" err="1">
                <a:solidFill>
                  <a:srgbClr val="05212F"/>
                </a:solidFill>
                <a:latin typeface="+mn-lt"/>
              </a:rPr>
              <a:t>justo</a:t>
            </a:r>
            <a:r>
              <a:rPr lang="en-US" sz="1743" dirty="0">
                <a:solidFill>
                  <a:srgbClr val="05212F"/>
                </a:solidFill>
                <a:latin typeface="+mn-lt"/>
              </a:rPr>
              <a:t> </a:t>
            </a:r>
            <a:r>
              <a:rPr lang="en-US" sz="1743" dirty="0" err="1">
                <a:solidFill>
                  <a:srgbClr val="05212F"/>
                </a:solidFill>
                <a:latin typeface="+mn-lt"/>
              </a:rPr>
              <a:t>aliquam</a:t>
            </a:r>
            <a:r>
              <a:rPr lang="en-US" sz="1743" dirty="0">
                <a:solidFill>
                  <a:srgbClr val="05212F"/>
                </a:solidFill>
                <a:latin typeface="+mn-lt"/>
              </a:rPr>
              <a:t> </a:t>
            </a:r>
            <a:r>
              <a:rPr lang="en-US" sz="1743" dirty="0" err="1">
                <a:solidFill>
                  <a:srgbClr val="05212F"/>
                </a:solidFill>
                <a:latin typeface="+mn-lt"/>
              </a:rPr>
              <a:t>tempor</a:t>
            </a:r>
            <a:r>
              <a:rPr lang="en-US" sz="1743" dirty="0">
                <a:solidFill>
                  <a:srgbClr val="05212F"/>
                </a:solidFill>
                <a:latin typeface="+mn-lt"/>
              </a:rPr>
              <a:t>. Integer </a:t>
            </a:r>
            <a:r>
              <a:rPr lang="en-US" sz="1743" dirty="0" err="1">
                <a:solidFill>
                  <a:srgbClr val="05212F"/>
                </a:solidFill>
                <a:latin typeface="+mn-lt"/>
              </a:rPr>
              <a:t>lobortis</a:t>
            </a:r>
            <a:r>
              <a:rPr lang="en-US" sz="1743" dirty="0">
                <a:solidFill>
                  <a:srgbClr val="05212F"/>
                </a:solidFill>
                <a:latin typeface="+mn-lt"/>
              </a:rPr>
              <a:t> fermentum </a:t>
            </a:r>
            <a:r>
              <a:rPr lang="en-US" sz="1743" dirty="0" err="1">
                <a:solidFill>
                  <a:srgbClr val="05212F"/>
                </a:solidFill>
                <a:latin typeface="+mn-lt"/>
              </a:rPr>
              <a:t>tortor</a:t>
            </a:r>
            <a:r>
              <a:rPr lang="en-US" sz="1743" dirty="0">
                <a:solidFill>
                  <a:srgbClr val="05212F"/>
                </a:solidFill>
                <a:latin typeface="+mn-lt"/>
              </a:rPr>
              <a:t>, non </a:t>
            </a:r>
            <a:r>
              <a:rPr lang="en-US" sz="1743" dirty="0" err="1">
                <a:solidFill>
                  <a:srgbClr val="05212F"/>
                </a:solidFill>
                <a:latin typeface="+mn-lt"/>
              </a:rPr>
              <a:t>dapibus</a:t>
            </a:r>
            <a:r>
              <a:rPr lang="en-US" sz="1743" dirty="0">
                <a:solidFill>
                  <a:srgbClr val="05212F"/>
                </a:solidFill>
                <a:latin typeface="+mn-lt"/>
              </a:rPr>
              <a:t> </a:t>
            </a:r>
            <a:r>
              <a:rPr lang="en-US" sz="1743" dirty="0" err="1">
                <a:solidFill>
                  <a:srgbClr val="05212F"/>
                </a:solidFill>
                <a:latin typeface="+mn-lt"/>
              </a:rPr>
              <a:t>felis</a:t>
            </a:r>
            <a:r>
              <a:rPr lang="en-US" sz="1743" dirty="0">
                <a:solidFill>
                  <a:srgbClr val="05212F"/>
                </a:solidFill>
                <a:latin typeface="+mn-lt"/>
              </a:rPr>
              <a:t> auctor a. Donec </a:t>
            </a:r>
            <a:r>
              <a:rPr lang="en-US" sz="1743" dirty="0" err="1">
                <a:solidFill>
                  <a:srgbClr val="05212F"/>
                </a:solidFill>
                <a:latin typeface="+mn-lt"/>
              </a:rPr>
              <a:t>interdum</a:t>
            </a:r>
            <a:r>
              <a:rPr lang="en-US" sz="1743" dirty="0">
                <a:solidFill>
                  <a:srgbClr val="05212F"/>
                </a:solidFill>
                <a:latin typeface="+mn-lt"/>
              </a:rPr>
              <a:t> </a:t>
            </a:r>
            <a:r>
              <a:rPr lang="en-US" sz="1743" dirty="0" err="1">
                <a:solidFill>
                  <a:srgbClr val="05212F"/>
                </a:solidFill>
                <a:latin typeface="+mn-lt"/>
              </a:rPr>
              <a:t>quis</a:t>
            </a:r>
            <a:r>
              <a:rPr lang="en-US" sz="1743" dirty="0">
                <a:solidFill>
                  <a:srgbClr val="05212F"/>
                </a:solidFill>
                <a:latin typeface="+mn-lt"/>
              </a:rPr>
              <a:t> libero </a:t>
            </a:r>
            <a:r>
              <a:rPr lang="en-US" sz="1743" dirty="0" err="1">
                <a:solidFill>
                  <a:srgbClr val="05212F"/>
                </a:solidFill>
                <a:latin typeface="+mn-lt"/>
              </a:rPr>
              <a:t>efficitur</a:t>
            </a:r>
            <a:r>
              <a:rPr lang="en-US" sz="1743" dirty="0">
                <a:solidFill>
                  <a:srgbClr val="05212F"/>
                </a:solidFill>
                <a:latin typeface="+mn-lt"/>
              </a:rPr>
              <a:t> </a:t>
            </a:r>
            <a:r>
              <a:rPr lang="en-US" sz="1743" dirty="0" err="1">
                <a:solidFill>
                  <a:srgbClr val="05212F"/>
                </a:solidFill>
                <a:latin typeface="+mn-lt"/>
              </a:rPr>
              <a:t>volutpat</a:t>
            </a:r>
            <a:r>
              <a:rPr lang="en-US" sz="1743" dirty="0">
                <a:solidFill>
                  <a:srgbClr val="05212F"/>
                </a:solidFill>
                <a:latin typeface="+mn-lt"/>
              </a:rPr>
              <a:t>.</a:t>
            </a:r>
          </a:p>
        </p:txBody>
      </p:sp>
      <p:graphicFrame>
        <p:nvGraphicFramePr>
          <p:cNvPr id="8" name="Chart 7">
            <a:extLst>
              <a:ext uri="{FF2B5EF4-FFF2-40B4-BE49-F238E27FC236}">
                <a16:creationId xmlns:a16="http://schemas.microsoft.com/office/drawing/2014/main" id="{8825107F-E4B2-C87A-8DBB-47BDC2549DBB}"/>
              </a:ext>
            </a:extLst>
          </p:cNvPr>
          <p:cNvGraphicFramePr/>
          <p:nvPr userDrawn="1">
            <p:extLst>
              <p:ext uri="{D42A27DB-BD31-4B8C-83A1-F6EECF244321}">
                <p14:modId xmlns:p14="http://schemas.microsoft.com/office/powerpoint/2010/main" val="106856580"/>
              </p:ext>
            </p:extLst>
          </p:nvPr>
        </p:nvGraphicFramePr>
        <p:xfrm>
          <a:off x="-502242" y="2151449"/>
          <a:ext cx="6422758" cy="429491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30ADBC1-22AD-B43F-7FBE-D99D720C5525}"/>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3" name="Picture 2">
            <a:extLst>
              <a:ext uri="{FF2B5EF4-FFF2-40B4-BE49-F238E27FC236}">
                <a16:creationId xmlns:a16="http://schemas.microsoft.com/office/drawing/2014/main" id="{4082EA8E-3A6B-A236-81D5-E84BD3B8BB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912104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46000">
              <a:srgbClr val="8DE9C9">
                <a:alpha val="72941"/>
              </a:srgbClr>
            </a:gs>
            <a:gs pos="73000">
              <a:srgbClr val="B3DFF3">
                <a:alpha val="80784"/>
              </a:srgbClr>
            </a:gs>
          </a:gsLst>
          <a:path path="circle">
            <a:fillToRect t="100000" r="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2A7E6-117B-7726-408F-2A0B036F4D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5553" y="1294186"/>
            <a:ext cx="6043395" cy="3938561"/>
          </a:xfrm>
          <a:prstGeom prst="rect">
            <a:avLst/>
          </a:prstGeom>
        </p:spPr>
      </p:pic>
      <p:sp>
        <p:nvSpPr>
          <p:cNvPr id="14" name="Text Placeholder 13">
            <a:extLst>
              <a:ext uri="{FF2B5EF4-FFF2-40B4-BE49-F238E27FC236}">
                <a16:creationId xmlns:a16="http://schemas.microsoft.com/office/drawing/2014/main" id="{9500CE8A-46BD-06D3-B2EA-ADEA7EC702C6}"/>
              </a:ext>
            </a:extLst>
          </p:cNvPr>
          <p:cNvSpPr>
            <a:spLocks noGrp="1"/>
          </p:cNvSpPr>
          <p:nvPr>
            <p:ph type="body" sz="quarter" idx="11" hasCustomPrompt="1"/>
          </p:nvPr>
        </p:nvSpPr>
        <p:spPr>
          <a:xfrm>
            <a:off x="6933982" y="3117933"/>
            <a:ext cx="4520189" cy="676275"/>
          </a:xfrm>
          <a:prstGeom prst="rect">
            <a:avLst/>
          </a:prstGeom>
        </p:spPr>
        <p:txBody>
          <a:bodyPr/>
          <a:lstStyle>
            <a:lvl1pPr marL="0" indent="0">
              <a:buNone/>
              <a:defRPr sz="2000">
                <a:solidFill>
                  <a:srgbClr val="00A99D"/>
                </a:solidFill>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r>
              <a:rPr lang="en-US" sz="2000" b="1" dirty="0"/>
              <a:t>For more information: </a:t>
            </a:r>
          </a:p>
          <a:p>
            <a:r>
              <a:rPr lang="en-BE" sz="2000" b="1" dirty="0"/>
              <a:t>bit.ly/carbon-act</a:t>
            </a:r>
          </a:p>
        </p:txBody>
      </p:sp>
      <p:sp>
        <p:nvSpPr>
          <p:cNvPr id="16" name="Text Placeholder 15">
            <a:extLst>
              <a:ext uri="{FF2B5EF4-FFF2-40B4-BE49-F238E27FC236}">
                <a16:creationId xmlns:a16="http://schemas.microsoft.com/office/drawing/2014/main" id="{44C49B72-6E55-E85E-535D-83AA8BA571B0}"/>
              </a:ext>
            </a:extLst>
          </p:cNvPr>
          <p:cNvSpPr>
            <a:spLocks noGrp="1"/>
          </p:cNvSpPr>
          <p:nvPr>
            <p:ph type="body" sz="quarter" idx="12" hasCustomPrompt="1"/>
          </p:nvPr>
        </p:nvSpPr>
        <p:spPr>
          <a:xfrm>
            <a:off x="6933982" y="4262685"/>
            <a:ext cx="4740716" cy="888338"/>
          </a:xfrm>
          <a:prstGeom prst="rect">
            <a:avLst/>
          </a:prstGeom>
          <a:solidFill>
            <a:srgbClr val="00A99D"/>
          </a:solidFill>
        </p:spPr>
        <p:txBody>
          <a:bodyPr/>
          <a:lstStyle>
            <a:lvl1pPr marL="0" indent="0">
              <a:buNone/>
              <a:defRPr sz="6000">
                <a:solidFill>
                  <a:schemeClr val="bg1"/>
                </a:solidFill>
                <a:latin typeface="Gilroy-Bold" panose="00000800000000000000" pitchFamily="2" charset="0"/>
              </a:defRPr>
            </a:lvl1pPr>
            <a:lvl2pPr marL="457200" indent="0">
              <a:buNone/>
              <a:defRPr sz="4000">
                <a:latin typeface="Gilroy-Bold" panose="00000800000000000000" pitchFamily="2" charset="0"/>
              </a:defRPr>
            </a:lvl2pPr>
            <a:lvl3pPr marL="914400" indent="0">
              <a:buNone/>
              <a:defRPr sz="4000">
                <a:latin typeface="Gilroy-Bold" panose="00000800000000000000" pitchFamily="2" charset="0"/>
              </a:defRPr>
            </a:lvl3pPr>
            <a:lvl4pPr marL="1371600" indent="0">
              <a:buNone/>
              <a:defRPr sz="4000">
                <a:latin typeface="Gilroy-Bold" panose="00000800000000000000" pitchFamily="2" charset="0"/>
              </a:defRPr>
            </a:lvl4pPr>
            <a:lvl5pPr marL="1828800" indent="0">
              <a:buNone/>
              <a:defRPr sz="4000">
                <a:latin typeface="Gilroy-Bold" panose="00000800000000000000" pitchFamily="2" charset="0"/>
              </a:defRPr>
            </a:lvl5pPr>
          </a:lstStyle>
          <a:p>
            <a:pPr lvl="0"/>
            <a:r>
              <a:rPr lang="en-US" dirty="0"/>
              <a:t>THANK YOU!</a:t>
            </a:r>
            <a:endParaRPr lang="en-BE" dirty="0"/>
          </a:p>
        </p:txBody>
      </p:sp>
      <p:pic>
        <p:nvPicPr>
          <p:cNvPr id="3" name="Picture 2" descr="Text&#10;&#10;Description automatically generated">
            <a:extLst>
              <a:ext uri="{FF2B5EF4-FFF2-40B4-BE49-F238E27FC236}">
                <a16:creationId xmlns:a16="http://schemas.microsoft.com/office/drawing/2014/main" id="{12407122-69D5-DE91-AE48-10DDFCBEBF54}"/>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439447" y="5964077"/>
            <a:ext cx="4995682" cy="649225"/>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BFF1694C-BDED-D24D-804B-542A1746B1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393" y="5964077"/>
            <a:ext cx="2854031" cy="598762"/>
          </a:xfrm>
          <a:prstGeom prst="rect">
            <a:avLst/>
          </a:prstGeom>
        </p:spPr>
      </p:pic>
    </p:spTree>
    <p:extLst>
      <p:ext uri="{BB962C8B-B14F-4D97-AF65-F5344CB8AC3E}">
        <p14:creationId xmlns:p14="http://schemas.microsoft.com/office/powerpoint/2010/main" val="400756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hank you 2">
    <p:bg>
      <p:bgPr>
        <a:gradFill>
          <a:gsLst>
            <a:gs pos="46000">
              <a:srgbClr val="8DE9C9">
                <a:alpha val="72941"/>
              </a:srgbClr>
            </a:gs>
            <a:gs pos="73000">
              <a:srgbClr val="B3DFF3">
                <a:alpha val="80784"/>
              </a:srgbClr>
            </a:gs>
          </a:gsLst>
          <a:path path="circle">
            <a:fillToRect t="100000" r="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2A7E6-117B-7726-408F-2A0B036F4D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5553" y="1294186"/>
            <a:ext cx="6043395" cy="3938561"/>
          </a:xfrm>
          <a:prstGeom prst="rect">
            <a:avLst/>
          </a:prstGeom>
        </p:spPr>
      </p:pic>
      <p:sp>
        <p:nvSpPr>
          <p:cNvPr id="14" name="Text Placeholder 13">
            <a:extLst>
              <a:ext uri="{FF2B5EF4-FFF2-40B4-BE49-F238E27FC236}">
                <a16:creationId xmlns:a16="http://schemas.microsoft.com/office/drawing/2014/main" id="{9500CE8A-46BD-06D3-B2EA-ADEA7EC702C6}"/>
              </a:ext>
            </a:extLst>
          </p:cNvPr>
          <p:cNvSpPr>
            <a:spLocks noGrp="1"/>
          </p:cNvSpPr>
          <p:nvPr>
            <p:ph type="body" sz="quarter" idx="11" hasCustomPrompt="1"/>
          </p:nvPr>
        </p:nvSpPr>
        <p:spPr>
          <a:xfrm>
            <a:off x="6933983" y="3117933"/>
            <a:ext cx="2828204" cy="676275"/>
          </a:xfrm>
          <a:prstGeom prst="rect">
            <a:avLst/>
          </a:prstGeom>
        </p:spPr>
        <p:txBody>
          <a:bodyPr/>
          <a:lstStyle>
            <a:lvl1pPr marL="0" indent="0">
              <a:buNone/>
              <a:defRPr sz="2000">
                <a:solidFill>
                  <a:srgbClr val="00A99D"/>
                </a:solidFill>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r>
              <a:rPr lang="en-US" sz="2000" b="1" dirty="0"/>
              <a:t>For more information: </a:t>
            </a:r>
          </a:p>
          <a:p>
            <a:r>
              <a:rPr lang="en-BE" sz="2000" b="1" dirty="0"/>
              <a:t>bit.ly/carbon-act</a:t>
            </a:r>
          </a:p>
        </p:txBody>
      </p:sp>
      <p:sp>
        <p:nvSpPr>
          <p:cNvPr id="16" name="Text Placeholder 15">
            <a:extLst>
              <a:ext uri="{FF2B5EF4-FFF2-40B4-BE49-F238E27FC236}">
                <a16:creationId xmlns:a16="http://schemas.microsoft.com/office/drawing/2014/main" id="{44C49B72-6E55-E85E-535D-83AA8BA571B0}"/>
              </a:ext>
            </a:extLst>
          </p:cNvPr>
          <p:cNvSpPr>
            <a:spLocks noGrp="1"/>
          </p:cNvSpPr>
          <p:nvPr>
            <p:ph type="body" sz="quarter" idx="12" hasCustomPrompt="1"/>
          </p:nvPr>
        </p:nvSpPr>
        <p:spPr>
          <a:xfrm>
            <a:off x="6933982" y="4262685"/>
            <a:ext cx="3472148" cy="649225"/>
          </a:xfrm>
          <a:prstGeom prst="rect">
            <a:avLst/>
          </a:prstGeom>
          <a:solidFill>
            <a:srgbClr val="00A99D"/>
          </a:solidFill>
        </p:spPr>
        <p:txBody>
          <a:bodyPr/>
          <a:lstStyle>
            <a:lvl1pPr marL="0" indent="0">
              <a:buNone/>
              <a:defRPr sz="4400">
                <a:solidFill>
                  <a:schemeClr val="bg1"/>
                </a:solidFill>
                <a:latin typeface="Gilroy-Bold" panose="00000800000000000000" pitchFamily="2" charset="0"/>
              </a:defRPr>
            </a:lvl1pPr>
            <a:lvl2pPr marL="457200" indent="0">
              <a:buNone/>
              <a:defRPr sz="4000">
                <a:latin typeface="Gilroy-Bold" panose="00000800000000000000" pitchFamily="2" charset="0"/>
              </a:defRPr>
            </a:lvl2pPr>
            <a:lvl3pPr marL="914400" indent="0">
              <a:buNone/>
              <a:defRPr sz="4000">
                <a:latin typeface="Gilroy-Bold" panose="00000800000000000000" pitchFamily="2" charset="0"/>
              </a:defRPr>
            </a:lvl3pPr>
            <a:lvl4pPr marL="1371600" indent="0">
              <a:buNone/>
              <a:defRPr sz="4000">
                <a:latin typeface="Gilroy-Bold" panose="00000800000000000000" pitchFamily="2" charset="0"/>
              </a:defRPr>
            </a:lvl4pPr>
            <a:lvl5pPr marL="1828800" indent="0">
              <a:buNone/>
              <a:defRPr sz="4000">
                <a:latin typeface="Gilroy-Bold" panose="00000800000000000000" pitchFamily="2" charset="0"/>
              </a:defRPr>
            </a:lvl5pPr>
          </a:lstStyle>
          <a:p>
            <a:pPr lvl="0"/>
            <a:r>
              <a:rPr lang="en-US" dirty="0"/>
              <a:t>THANK YOU!</a:t>
            </a:r>
            <a:endParaRPr lang="en-BE" dirty="0"/>
          </a:p>
        </p:txBody>
      </p:sp>
      <p:pic>
        <p:nvPicPr>
          <p:cNvPr id="3" name="Picture 2" descr="Text&#10;&#10;Description automatically generated">
            <a:extLst>
              <a:ext uri="{FF2B5EF4-FFF2-40B4-BE49-F238E27FC236}">
                <a16:creationId xmlns:a16="http://schemas.microsoft.com/office/drawing/2014/main" id="{12407122-69D5-DE91-AE48-10DDFCBEBF54}"/>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439447" y="5964077"/>
            <a:ext cx="4995682" cy="649225"/>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BFF1694C-BDED-D24D-804B-542A1746B1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393" y="5964077"/>
            <a:ext cx="2854031" cy="598762"/>
          </a:xfrm>
          <a:prstGeom prst="rect">
            <a:avLst/>
          </a:prstGeom>
        </p:spPr>
      </p:pic>
      <p:pic>
        <p:nvPicPr>
          <p:cNvPr id="2" name="Picture 1" descr="A pattern of leaves and circles&#10;&#10;Description automatically generated">
            <a:extLst>
              <a:ext uri="{FF2B5EF4-FFF2-40B4-BE49-F238E27FC236}">
                <a16:creationId xmlns:a16="http://schemas.microsoft.com/office/drawing/2014/main" id="{3429C9BC-6FEB-886D-443C-4BDD7C02B1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96444" y="0"/>
            <a:ext cx="2391112" cy="6858000"/>
          </a:xfrm>
          <a:prstGeom prst="rect">
            <a:avLst/>
          </a:prstGeom>
        </p:spPr>
      </p:pic>
    </p:spTree>
    <p:extLst>
      <p:ext uri="{BB962C8B-B14F-4D97-AF65-F5344CB8AC3E}">
        <p14:creationId xmlns:p14="http://schemas.microsoft.com/office/powerpoint/2010/main" val="2757190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ar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81ACC8-70A3-EBE1-57DB-B6B8E9288AED}"/>
              </a:ext>
            </a:extLst>
          </p:cNvPr>
          <p:cNvSpPr>
            <a:spLocks noGrp="1"/>
          </p:cNvSpPr>
          <p:nvPr>
            <p:ph type="pic" sz="quarter" idx="10"/>
          </p:nvPr>
        </p:nvSpPr>
        <p:spPr>
          <a:xfrm>
            <a:off x="1993900" y="2082800"/>
            <a:ext cx="7899400" cy="3835400"/>
          </a:xfrm>
          <a:prstGeom prst="rect">
            <a:avLst/>
          </a:prstGeom>
        </p:spPr>
        <p:txBody>
          <a:bodyPr/>
          <a:lstStyle>
            <a:lvl1pPr>
              <a:defRPr>
                <a:latin typeface="Avenir Next LT Pro Light" panose="020B0304020202020204" pitchFamily="34" charset="0"/>
              </a:defRPr>
            </a:lvl1pPr>
          </a:lstStyle>
          <a:p>
            <a:r>
              <a:rPr lang="en-US"/>
              <a:t>Click icon to add picture</a:t>
            </a:r>
            <a:endParaRPr lang="en-BE"/>
          </a:p>
        </p:txBody>
      </p:sp>
      <p:sp>
        <p:nvSpPr>
          <p:cNvPr id="7" name="Text Placeholder 20">
            <a:extLst>
              <a:ext uri="{FF2B5EF4-FFF2-40B4-BE49-F238E27FC236}">
                <a16:creationId xmlns:a16="http://schemas.microsoft.com/office/drawing/2014/main" id="{F09DF080-9201-F550-7FA0-C68D1263D880}"/>
              </a:ext>
            </a:extLst>
          </p:cNvPr>
          <p:cNvSpPr>
            <a:spLocks noGrp="1"/>
          </p:cNvSpPr>
          <p:nvPr>
            <p:ph type="body" sz="quarter" idx="11" hasCustomPrompt="1"/>
          </p:nvPr>
        </p:nvSpPr>
        <p:spPr>
          <a:xfrm>
            <a:off x="3775188" y="802936"/>
            <a:ext cx="4281488" cy="882650"/>
          </a:xfrm>
          <a:prstGeom prst="rect">
            <a:avLst/>
          </a:prstGeom>
        </p:spPr>
        <p:txBody>
          <a:bodyPr/>
          <a:lstStyle>
            <a:lvl1pPr marL="0" indent="0">
              <a:buNone/>
              <a:defRPr sz="4400">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pPr lvl="0"/>
            <a:r>
              <a:rPr lang="en-US"/>
              <a:t>Slide title here</a:t>
            </a:r>
            <a:endParaRPr lang="en-BE"/>
          </a:p>
        </p:txBody>
      </p:sp>
      <p:pic>
        <p:nvPicPr>
          <p:cNvPr id="2" name="Picture 1">
            <a:extLst>
              <a:ext uri="{FF2B5EF4-FFF2-40B4-BE49-F238E27FC236}">
                <a16:creationId xmlns:a16="http://schemas.microsoft.com/office/drawing/2014/main" id="{A0423CCC-4BCD-99B3-50AB-F2CBED2137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627009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ar graph">
    <p:spTree>
      <p:nvGrpSpPr>
        <p:cNvPr id="1" name=""/>
        <p:cNvGrpSpPr/>
        <p:nvPr/>
      </p:nvGrpSpPr>
      <p:grpSpPr>
        <a:xfrm>
          <a:off x="0" y="0"/>
          <a:ext cx="0" cy="0"/>
          <a:chOff x="0" y="0"/>
          <a:chExt cx="0" cy="0"/>
        </a:xfrm>
      </p:grpSpPr>
      <p:sp>
        <p:nvSpPr>
          <p:cNvPr id="11" name="Text Placeholder 20">
            <a:extLst>
              <a:ext uri="{FF2B5EF4-FFF2-40B4-BE49-F238E27FC236}">
                <a16:creationId xmlns:a16="http://schemas.microsoft.com/office/drawing/2014/main" id="{CA6E6817-20D4-5CBC-A4D5-86D787EED0BA}"/>
              </a:ext>
            </a:extLst>
          </p:cNvPr>
          <p:cNvSpPr>
            <a:spLocks noGrp="1"/>
          </p:cNvSpPr>
          <p:nvPr>
            <p:ph type="body" sz="quarter" idx="10" hasCustomPrompt="1"/>
          </p:nvPr>
        </p:nvSpPr>
        <p:spPr>
          <a:xfrm>
            <a:off x="3775188" y="802936"/>
            <a:ext cx="4281488" cy="882650"/>
          </a:xfrm>
          <a:prstGeom prst="rect">
            <a:avLst/>
          </a:prstGeom>
        </p:spPr>
        <p:txBody>
          <a:bodyPr/>
          <a:lstStyle>
            <a:lvl1pPr marL="0" indent="0">
              <a:buNone/>
              <a:defRPr sz="4400">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pPr lvl="0"/>
            <a:r>
              <a:rPr lang="en-US"/>
              <a:t>Slide title here</a:t>
            </a:r>
            <a:endParaRPr lang="en-BE"/>
          </a:p>
        </p:txBody>
      </p:sp>
      <p:sp>
        <p:nvSpPr>
          <p:cNvPr id="13" name="Text Placeholder 12">
            <a:extLst>
              <a:ext uri="{FF2B5EF4-FFF2-40B4-BE49-F238E27FC236}">
                <a16:creationId xmlns:a16="http://schemas.microsoft.com/office/drawing/2014/main" id="{C111671F-68E3-A351-A318-61355A7C0EDE}"/>
              </a:ext>
            </a:extLst>
          </p:cNvPr>
          <p:cNvSpPr>
            <a:spLocks noGrp="1"/>
          </p:cNvSpPr>
          <p:nvPr>
            <p:ph type="body" sz="quarter" idx="11" hasCustomPrompt="1"/>
          </p:nvPr>
        </p:nvSpPr>
        <p:spPr>
          <a:xfrm>
            <a:off x="1360354" y="2868036"/>
            <a:ext cx="2681287" cy="2389187"/>
          </a:xfrm>
          <a:prstGeom prst="rect">
            <a:avLst/>
          </a:prstGeom>
        </p:spPr>
        <p:txBody>
          <a:bodyPr/>
          <a:lstStyle>
            <a:lvl1pPr>
              <a:defRPr sz="2800">
                <a:latin typeface="Avenir Next LT Pro Light" panose="020B0304020202020204" pitchFamily="34" charset="0"/>
              </a:defRPr>
            </a:lvl1pPr>
            <a:lvl2pPr>
              <a:defRPr>
                <a:latin typeface="Avenir Next LT Pro Light" panose="020B0304020202020204" pitchFamily="34" charset="0"/>
              </a:defRPr>
            </a:lvl2pPr>
            <a:lvl3pPr marL="914400" indent="0">
              <a:buNone/>
              <a:defRPr/>
            </a:lvl3pPr>
            <a:lvl4pPr marL="1371600" indent="0">
              <a:buNone/>
              <a:defRPr/>
            </a:lvl4pPr>
            <a:lvl5pPr marL="1828800" indent="0">
              <a:buNone/>
              <a:defRPr/>
            </a:lvl5pPr>
          </a:lstStyle>
          <a:p>
            <a:pPr lvl="0"/>
            <a:r>
              <a:rPr lang="en-US"/>
              <a:t>Overview</a:t>
            </a:r>
          </a:p>
          <a:p>
            <a:pPr lvl="1"/>
            <a:r>
              <a:rPr lang="en-US"/>
              <a:t>Detail 1</a:t>
            </a:r>
          </a:p>
          <a:p>
            <a:pPr lvl="1"/>
            <a:r>
              <a:rPr lang="en-US"/>
              <a:t>Detail 2</a:t>
            </a:r>
          </a:p>
          <a:p>
            <a:pPr lvl="1"/>
            <a:endParaRPr lang="en-US"/>
          </a:p>
        </p:txBody>
      </p:sp>
      <p:sp>
        <p:nvSpPr>
          <p:cNvPr id="15" name="Chart Placeholder 14">
            <a:extLst>
              <a:ext uri="{FF2B5EF4-FFF2-40B4-BE49-F238E27FC236}">
                <a16:creationId xmlns:a16="http://schemas.microsoft.com/office/drawing/2014/main" id="{9210FC63-4E7D-1AB6-68DC-038636EEFE0B}"/>
              </a:ext>
            </a:extLst>
          </p:cNvPr>
          <p:cNvSpPr>
            <a:spLocks noGrp="1"/>
          </p:cNvSpPr>
          <p:nvPr>
            <p:ph type="chart" sz="quarter" idx="12"/>
          </p:nvPr>
        </p:nvSpPr>
        <p:spPr>
          <a:xfrm>
            <a:off x="5703888" y="2379663"/>
            <a:ext cx="5127625" cy="3675062"/>
          </a:xfrm>
          <a:prstGeom prst="rect">
            <a:avLst/>
          </a:prstGeom>
        </p:spPr>
        <p:txBody>
          <a:bodyPr/>
          <a:lstStyle>
            <a:lvl1pPr>
              <a:defRPr>
                <a:latin typeface="Avenir Next LT Pro Light" panose="020B0304020202020204" pitchFamily="34" charset="0"/>
              </a:defRPr>
            </a:lvl1pPr>
          </a:lstStyle>
          <a:p>
            <a:r>
              <a:rPr lang="en-US"/>
              <a:t>Click icon to add chart</a:t>
            </a:r>
            <a:endParaRPr lang="en-BE"/>
          </a:p>
        </p:txBody>
      </p:sp>
      <p:pic>
        <p:nvPicPr>
          <p:cNvPr id="2" name="Picture 1">
            <a:extLst>
              <a:ext uri="{FF2B5EF4-FFF2-40B4-BE49-F238E27FC236}">
                <a16:creationId xmlns:a16="http://schemas.microsoft.com/office/drawing/2014/main" id="{04E24F2E-A0AE-C739-2011-CFD33A49A6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956465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hree main points">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FB2B073-7D9C-DF2E-431C-59989C60E769}"/>
              </a:ext>
            </a:extLst>
          </p:cNvPr>
          <p:cNvSpPr/>
          <p:nvPr userDrawn="1"/>
        </p:nvSpPr>
        <p:spPr>
          <a:xfrm>
            <a:off x="2728849" y="2212975"/>
            <a:ext cx="762000" cy="762000"/>
          </a:xfrm>
          <a:prstGeom prst="ellipse">
            <a:avLst/>
          </a:prstGeom>
          <a:solidFill>
            <a:srgbClr val="6FC3E8"/>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1</a:t>
            </a:r>
            <a:endParaRPr lang="en-BE" sz="3200" b="1">
              <a:solidFill>
                <a:schemeClr val="tx1"/>
              </a:solidFill>
            </a:endParaRPr>
          </a:p>
        </p:txBody>
      </p:sp>
      <p:sp>
        <p:nvSpPr>
          <p:cNvPr id="12" name="Oval 11">
            <a:extLst>
              <a:ext uri="{FF2B5EF4-FFF2-40B4-BE49-F238E27FC236}">
                <a16:creationId xmlns:a16="http://schemas.microsoft.com/office/drawing/2014/main" id="{FB00038F-3EAD-85E6-EE2C-3091D958F3F7}"/>
              </a:ext>
            </a:extLst>
          </p:cNvPr>
          <p:cNvSpPr/>
          <p:nvPr userDrawn="1"/>
        </p:nvSpPr>
        <p:spPr>
          <a:xfrm>
            <a:off x="2728849" y="3562689"/>
            <a:ext cx="762000" cy="762000"/>
          </a:xfrm>
          <a:prstGeom prst="ellipse">
            <a:avLst/>
          </a:prstGeom>
          <a:solidFill>
            <a:srgbClr val="6FC3E8"/>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2</a:t>
            </a:r>
            <a:endParaRPr lang="en-BE" sz="3200" b="1">
              <a:solidFill>
                <a:schemeClr val="tx1"/>
              </a:solidFill>
            </a:endParaRPr>
          </a:p>
        </p:txBody>
      </p:sp>
      <p:sp>
        <p:nvSpPr>
          <p:cNvPr id="13" name="Oval 12">
            <a:extLst>
              <a:ext uri="{FF2B5EF4-FFF2-40B4-BE49-F238E27FC236}">
                <a16:creationId xmlns:a16="http://schemas.microsoft.com/office/drawing/2014/main" id="{86698992-A288-6406-6F33-391E64326514}"/>
              </a:ext>
            </a:extLst>
          </p:cNvPr>
          <p:cNvSpPr/>
          <p:nvPr userDrawn="1"/>
        </p:nvSpPr>
        <p:spPr>
          <a:xfrm>
            <a:off x="2738991" y="4912403"/>
            <a:ext cx="762000" cy="762000"/>
          </a:xfrm>
          <a:prstGeom prst="ellipse">
            <a:avLst/>
          </a:prstGeom>
          <a:solidFill>
            <a:srgbClr val="6FC3E8"/>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3</a:t>
            </a:r>
            <a:endParaRPr lang="en-BE" sz="3200" b="1">
              <a:solidFill>
                <a:schemeClr val="tx1"/>
              </a:solidFill>
            </a:endParaRPr>
          </a:p>
        </p:txBody>
      </p:sp>
      <p:sp>
        <p:nvSpPr>
          <p:cNvPr id="21" name="Text Placeholder 20">
            <a:extLst>
              <a:ext uri="{FF2B5EF4-FFF2-40B4-BE49-F238E27FC236}">
                <a16:creationId xmlns:a16="http://schemas.microsoft.com/office/drawing/2014/main" id="{9EEC256E-B8C9-0687-6BCB-BC71F8CEA764}"/>
              </a:ext>
            </a:extLst>
          </p:cNvPr>
          <p:cNvSpPr>
            <a:spLocks noGrp="1"/>
          </p:cNvSpPr>
          <p:nvPr>
            <p:ph type="body" sz="quarter" idx="10" hasCustomPrompt="1"/>
          </p:nvPr>
        </p:nvSpPr>
        <p:spPr>
          <a:xfrm>
            <a:off x="3775188" y="802936"/>
            <a:ext cx="4281488" cy="882650"/>
          </a:xfrm>
          <a:prstGeom prst="rect">
            <a:avLst/>
          </a:prstGeom>
        </p:spPr>
        <p:txBody>
          <a:bodyPr/>
          <a:lstStyle>
            <a:lvl1pPr marL="0" indent="0">
              <a:buNone/>
              <a:defRPr sz="4400">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pPr lvl="0"/>
            <a:r>
              <a:rPr lang="en-US"/>
              <a:t>Slide title here</a:t>
            </a:r>
            <a:endParaRPr lang="en-BE"/>
          </a:p>
        </p:txBody>
      </p:sp>
      <p:sp>
        <p:nvSpPr>
          <p:cNvPr id="25" name="Text Placeholder 24">
            <a:extLst>
              <a:ext uri="{FF2B5EF4-FFF2-40B4-BE49-F238E27FC236}">
                <a16:creationId xmlns:a16="http://schemas.microsoft.com/office/drawing/2014/main" id="{450AAF6F-E94B-CCAA-694F-3A218AA00B45}"/>
              </a:ext>
            </a:extLst>
          </p:cNvPr>
          <p:cNvSpPr>
            <a:spLocks noGrp="1"/>
          </p:cNvSpPr>
          <p:nvPr>
            <p:ph type="body" sz="quarter" idx="11" hasCustomPrompt="1"/>
          </p:nvPr>
        </p:nvSpPr>
        <p:spPr>
          <a:xfrm>
            <a:off x="3831384" y="2212975"/>
            <a:ext cx="6008807" cy="882650"/>
          </a:xfrm>
          <a:prstGeom prst="rect">
            <a:avLst/>
          </a:prstGeom>
        </p:spPr>
        <p:txBody>
          <a:bodyPr/>
          <a:lstStyle>
            <a:lvl1pPr>
              <a:defRPr sz="2400">
                <a:latin typeface="Avenir Next LT Pro Light" panose="020B0304020202020204" pitchFamily="34" charset="0"/>
              </a:defRPr>
            </a:lvl1pPr>
            <a:lvl2pPr>
              <a:defRPr sz="2000">
                <a:latin typeface="Avenir Next LT Pro Light" panose="020B0304020202020204" pitchFamily="34" charset="0"/>
              </a:defRPr>
            </a:lvl2pPr>
            <a:lvl3pPr marL="914400" indent="0">
              <a:buNone/>
              <a:defRPr/>
            </a:lvl3pPr>
          </a:lstStyle>
          <a:p>
            <a:pPr lvl="0"/>
            <a:r>
              <a:rPr lang="en-US"/>
              <a:t>Enter text here</a:t>
            </a:r>
          </a:p>
          <a:p>
            <a:pPr lvl="1"/>
            <a:r>
              <a:rPr lang="en-US"/>
              <a:t>Second level</a:t>
            </a:r>
          </a:p>
        </p:txBody>
      </p:sp>
      <p:sp>
        <p:nvSpPr>
          <p:cNvPr id="26" name="Text Placeholder 24">
            <a:extLst>
              <a:ext uri="{FF2B5EF4-FFF2-40B4-BE49-F238E27FC236}">
                <a16:creationId xmlns:a16="http://schemas.microsoft.com/office/drawing/2014/main" id="{DB98B952-67D1-ABE1-AFB1-BB169DCB7664}"/>
              </a:ext>
            </a:extLst>
          </p:cNvPr>
          <p:cNvSpPr>
            <a:spLocks noGrp="1"/>
          </p:cNvSpPr>
          <p:nvPr>
            <p:ph type="body" sz="quarter" idx="12" hasCustomPrompt="1"/>
          </p:nvPr>
        </p:nvSpPr>
        <p:spPr>
          <a:xfrm>
            <a:off x="3840844" y="3562689"/>
            <a:ext cx="5999347" cy="882650"/>
          </a:xfrm>
          <a:prstGeom prst="rect">
            <a:avLst/>
          </a:prstGeom>
        </p:spPr>
        <p:txBody>
          <a:bodyPr/>
          <a:lstStyle>
            <a:lvl1pPr>
              <a:defRPr sz="2400">
                <a:latin typeface="Avenir Next LT Pro Light" panose="020B0304020202020204" pitchFamily="34" charset="0"/>
              </a:defRPr>
            </a:lvl1pPr>
            <a:lvl2pPr>
              <a:defRPr sz="2000">
                <a:latin typeface="Avenir Next LT Pro Light" panose="020B0304020202020204" pitchFamily="34" charset="0"/>
              </a:defRPr>
            </a:lvl2pPr>
            <a:lvl3pPr marL="914400" indent="0">
              <a:buNone/>
              <a:defRPr/>
            </a:lvl3pPr>
          </a:lstStyle>
          <a:p>
            <a:pPr lvl="0"/>
            <a:r>
              <a:rPr lang="en-US"/>
              <a:t>Enter text here</a:t>
            </a:r>
          </a:p>
          <a:p>
            <a:pPr lvl="1"/>
            <a:r>
              <a:rPr lang="en-US"/>
              <a:t>Second level</a:t>
            </a:r>
          </a:p>
        </p:txBody>
      </p:sp>
      <p:sp>
        <p:nvSpPr>
          <p:cNvPr id="27" name="Text Placeholder 24">
            <a:extLst>
              <a:ext uri="{FF2B5EF4-FFF2-40B4-BE49-F238E27FC236}">
                <a16:creationId xmlns:a16="http://schemas.microsoft.com/office/drawing/2014/main" id="{D52B8B6B-98FC-AF3D-0D36-A98E1D77EEE3}"/>
              </a:ext>
            </a:extLst>
          </p:cNvPr>
          <p:cNvSpPr>
            <a:spLocks noGrp="1"/>
          </p:cNvSpPr>
          <p:nvPr>
            <p:ph type="body" sz="quarter" idx="13" hasCustomPrompt="1"/>
          </p:nvPr>
        </p:nvSpPr>
        <p:spPr>
          <a:xfrm>
            <a:off x="3840844" y="4912403"/>
            <a:ext cx="5999347" cy="882650"/>
          </a:xfrm>
          <a:prstGeom prst="rect">
            <a:avLst/>
          </a:prstGeom>
        </p:spPr>
        <p:txBody>
          <a:bodyPr/>
          <a:lstStyle>
            <a:lvl1pPr>
              <a:defRPr sz="2400">
                <a:latin typeface="Avenir Next LT Pro Light" panose="020B0304020202020204" pitchFamily="34" charset="0"/>
              </a:defRPr>
            </a:lvl1pPr>
            <a:lvl2pPr>
              <a:defRPr sz="2000">
                <a:latin typeface="Avenir Next LT Pro Light" panose="020B0304020202020204" pitchFamily="34" charset="0"/>
              </a:defRPr>
            </a:lvl2pPr>
            <a:lvl3pPr marL="914400" indent="0">
              <a:buNone/>
              <a:defRPr/>
            </a:lvl3pPr>
          </a:lstStyle>
          <a:p>
            <a:pPr lvl="0"/>
            <a:r>
              <a:rPr lang="en-US"/>
              <a:t>Enter text here</a:t>
            </a:r>
          </a:p>
          <a:p>
            <a:pPr lvl="1"/>
            <a:r>
              <a:rPr lang="en-US"/>
              <a:t>Second level</a:t>
            </a:r>
          </a:p>
        </p:txBody>
      </p:sp>
      <p:pic>
        <p:nvPicPr>
          <p:cNvPr id="2" name="Picture 1">
            <a:extLst>
              <a:ext uri="{FF2B5EF4-FFF2-40B4-BE49-F238E27FC236}">
                <a16:creationId xmlns:a16="http://schemas.microsoft.com/office/drawing/2014/main" id="{BCE453D7-2B68-29D8-6919-404B66B91C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258761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
        <p:nvSpPr>
          <p:cNvPr id="4" name="Text Placeholder 20">
            <a:extLst>
              <a:ext uri="{FF2B5EF4-FFF2-40B4-BE49-F238E27FC236}">
                <a16:creationId xmlns:a16="http://schemas.microsoft.com/office/drawing/2014/main" id="{71171B2C-3C90-05B6-3C6D-194D00D13164}"/>
              </a:ext>
            </a:extLst>
          </p:cNvPr>
          <p:cNvSpPr>
            <a:spLocks noGrp="1"/>
          </p:cNvSpPr>
          <p:nvPr>
            <p:ph type="body" sz="quarter" idx="10" hasCustomPrompt="1"/>
          </p:nvPr>
        </p:nvSpPr>
        <p:spPr>
          <a:xfrm>
            <a:off x="3775188" y="802936"/>
            <a:ext cx="4281488" cy="882650"/>
          </a:xfrm>
          <a:prstGeom prst="rect">
            <a:avLst/>
          </a:prstGeom>
        </p:spPr>
        <p:txBody>
          <a:bodyPr/>
          <a:lstStyle>
            <a:lvl1pPr marL="0" indent="0">
              <a:buNone/>
              <a:defRPr sz="4400">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pPr lvl="0"/>
            <a:r>
              <a:rPr lang="en-US"/>
              <a:t>Slide title here</a:t>
            </a:r>
            <a:endParaRPr lang="en-BE"/>
          </a:p>
        </p:txBody>
      </p:sp>
      <p:sp>
        <p:nvSpPr>
          <p:cNvPr id="6" name="Text Placeholder 5">
            <a:extLst>
              <a:ext uri="{FF2B5EF4-FFF2-40B4-BE49-F238E27FC236}">
                <a16:creationId xmlns:a16="http://schemas.microsoft.com/office/drawing/2014/main" id="{02573CCA-3742-BD0F-E4A0-202B113918FA}"/>
              </a:ext>
            </a:extLst>
          </p:cNvPr>
          <p:cNvSpPr>
            <a:spLocks noGrp="1"/>
          </p:cNvSpPr>
          <p:nvPr>
            <p:ph type="body" sz="quarter" idx="11" hasCustomPrompt="1"/>
          </p:nvPr>
        </p:nvSpPr>
        <p:spPr>
          <a:xfrm>
            <a:off x="2025650" y="2546350"/>
            <a:ext cx="7564438" cy="3397250"/>
          </a:xfrm>
          <a:prstGeom prst="rect">
            <a:avLst/>
          </a:prstGeom>
        </p:spPr>
        <p:txBody>
          <a:bodyPr/>
          <a:lstStyle>
            <a:lvl1pPr>
              <a:defRPr>
                <a:latin typeface="Avenir Next LT Pro Light" panose="020B0304020202020204" pitchFamily="34" charset="0"/>
              </a:defRPr>
            </a:lvl1pPr>
            <a:lvl2pPr>
              <a:defRPr>
                <a:latin typeface="Avenir Next LT Pro Light" panose="020B0304020202020204" pitchFamily="34" charset="0"/>
              </a:defRPr>
            </a:lvl2pPr>
            <a:lvl3pPr>
              <a:defRPr>
                <a:latin typeface="Avenir Next LT Pro Light" panose="020B0304020202020204" pitchFamily="34" charset="0"/>
              </a:defRPr>
            </a:lvl3pPr>
            <a:lvl4pPr>
              <a:defRPr>
                <a:latin typeface="Avenir Next LT Pro Light" panose="020B0304020202020204" pitchFamily="34" charset="0"/>
              </a:defRPr>
            </a:lvl4pPr>
            <a:lvl5pPr>
              <a:defRPr>
                <a:latin typeface="Avenir Next LT Pro Light" panose="020B0304020202020204" pitchFamily="34" charset="0"/>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BE"/>
          </a:p>
        </p:txBody>
      </p:sp>
      <p:pic>
        <p:nvPicPr>
          <p:cNvPr id="2" name="Picture 1">
            <a:extLst>
              <a:ext uri="{FF2B5EF4-FFF2-40B4-BE49-F238E27FC236}">
                <a16:creationId xmlns:a16="http://schemas.microsoft.com/office/drawing/2014/main" id="{F200945C-1D1E-E14F-88BB-0178DCC0DA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3753583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980827-4095-5743-4FC7-AB9921BA7D1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604" y="623146"/>
            <a:ext cx="6043395" cy="3962923"/>
          </a:xfrm>
          <a:prstGeom prst="rect">
            <a:avLst/>
          </a:prstGeom>
        </p:spPr>
      </p:pic>
      <p:sp>
        <p:nvSpPr>
          <p:cNvPr id="7" name="TextBox 6">
            <a:extLst>
              <a:ext uri="{FF2B5EF4-FFF2-40B4-BE49-F238E27FC236}">
                <a16:creationId xmlns:a16="http://schemas.microsoft.com/office/drawing/2014/main" id="{41713DC0-6BF0-1FEC-FF96-24EE551F4AE4}"/>
              </a:ext>
            </a:extLst>
          </p:cNvPr>
          <p:cNvSpPr txBox="1"/>
          <p:nvPr userDrawn="1"/>
        </p:nvSpPr>
        <p:spPr>
          <a:xfrm>
            <a:off x="7137901" y="3794264"/>
            <a:ext cx="4176495" cy="769441"/>
          </a:xfrm>
          <a:prstGeom prst="rect">
            <a:avLst/>
          </a:prstGeom>
          <a:noFill/>
        </p:spPr>
        <p:txBody>
          <a:bodyPr wrap="square" rtlCol="0">
            <a:spAutoFit/>
          </a:bodyPr>
          <a:lstStyle/>
          <a:p>
            <a:r>
              <a:rPr lang="en-US" sz="4400">
                <a:latin typeface="Gilroy-Bold" panose="00000800000000000000" pitchFamily="2" charset="0"/>
              </a:rPr>
              <a:t>Thank you!</a:t>
            </a:r>
            <a:endParaRPr lang="en-BE" sz="4400">
              <a:latin typeface="Gilroy-Bold" panose="00000800000000000000" pitchFamily="2" charset="0"/>
            </a:endParaRPr>
          </a:p>
        </p:txBody>
      </p:sp>
      <p:pic>
        <p:nvPicPr>
          <p:cNvPr id="9" name="Picture 8" descr="Text&#10;&#10;Description automatically generated">
            <a:extLst>
              <a:ext uri="{FF2B5EF4-FFF2-40B4-BE49-F238E27FC236}">
                <a16:creationId xmlns:a16="http://schemas.microsoft.com/office/drawing/2014/main" id="{32F2D6BC-273B-FDB3-84AC-431C64559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9301" y="6208775"/>
            <a:ext cx="4995682" cy="649225"/>
          </a:xfrm>
          <a:prstGeom prst="rect">
            <a:avLst/>
          </a:prstGeom>
        </p:spPr>
      </p:pic>
    </p:spTree>
    <p:extLst>
      <p:ext uri="{BB962C8B-B14F-4D97-AF65-F5344CB8AC3E}">
        <p14:creationId xmlns:p14="http://schemas.microsoft.com/office/powerpoint/2010/main" val="29483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gradFill>
          <a:gsLst>
            <a:gs pos="46000">
              <a:srgbClr val="8DE9C9">
                <a:alpha val="72941"/>
              </a:srgbClr>
            </a:gs>
            <a:gs pos="73000">
              <a:srgbClr val="B3DFF3">
                <a:alpha val="80784"/>
              </a:srgbClr>
            </a:gs>
          </a:gsLst>
          <a:path path="circle">
            <a:fillToRect t="100000" r="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92A7E6-117B-7726-408F-2A0B036F4D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393" y="2034722"/>
            <a:ext cx="4950488" cy="3226299"/>
          </a:xfrm>
          <a:prstGeom prst="rect">
            <a:avLst/>
          </a:prstGeom>
        </p:spPr>
      </p:pic>
      <p:sp>
        <p:nvSpPr>
          <p:cNvPr id="12" name="Text Placeholder 11">
            <a:extLst>
              <a:ext uri="{FF2B5EF4-FFF2-40B4-BE49-F238E27FC236}">
                <a16:creationId xmlns:a16="http://schemas.microsoft.com/office/drawing/2014/main" id="{493915B5-3FE8-A37F-8564-232212DA6AAE}"/>
              </a:ext>
            </a:extLst>
          </p:cNvPr>
          <p:cNvSpPr>
            <a:spLocks noGrp="1"/>
          </p:cNvSpPr>
          <p:nvPr>
            <p:ph type="body" sz="quarter" idx="10" hasCustomPrompt="1"/>
          </p:nvPr>
        </p:nvSpPr>
        <p:spPr>
          <a:xfrm>
            <a:off x="5813520" y="2240726"/>
            <a:ext cx="2338387" cy="676275"/>
          </a:xfrm>
          <a:prstGeom prst="rect">
            <a:avLst/>
          </a:prstGeom>
        </p:spPr>
        <p:txBody>
          <a:bodyPr/>
          <a:lstStyle>
            <a:lvl1pPr marL="0" indent="0">
              <a:buNone/>
              <a:defRPr sz="1400">
                <a:solidFill>
                  <a:srgbClr val="6FC3E8"/>
                </a:solidFill>
                <a:latin typeface="Gilroy-Bold" panose="00000800000000000000" pitchFamily="2" charset="0"/>
              </a:defRPr>
            </a:lvl1pPr>
            <a:lvl2pPr>
              <a:defRPr>
                <a:latin typeface="Gilroy-Bold" panose="00000800000000000000" pitchFamily="2" charset="0"/>
              </a:defRPr>
            </a:lvl2pPr>
            <a:lvl3pPr>
              <a:defRPr>
                <a:latin typeface="Gilroy-Bold" panose="00000800000000000000" pitchFamily="2" charset="0"/>
              </a:defRPr>
            </a:lvl3pPr>
            <a:lvl4pPr>
              <a:defRPr>
                <a:latin typeface="Gilroy-Bold" panose="00000800000000000000" pitchFamily="2" charset="0"/>
              </a:defRPr>
            </a:lvl4pPr>
            <a:lvl5pPr>
              <a:defRPr>
                <a:latin typeface="Gilroy-Bold" panose="00000800000000000000" pitchFamily="2" charset="0"/>
              </a:defRPr>
            </a:lvl5pPr>
          </a:lstStyle>
          <a:p>
            <a:pPr lvl="0"/>
            <a:r>
              <a:rPr lang="en-US" dirty="0"/>
              <a:t>Date</a:t>
            </a:r>
            <a:endParaRPr lang="en-BE" dirty="0"/>
          </a:p>
        </p:txBody>
      </p:sp>
      <p:sp>
        <p:nvSpPr>
          <p:cNvPr id="14" name="Text Placeholder 13">
            <a:extLst>
              <a:ext uri="{FF2B5EF4-FFF2-40B4-BE49-F238E27FC236}">
                <a16:creationId xmlns:a16="http://schemas.microsoft.com/office/drawing/2014/main" id="{9500CE8A-46BD-06D3-B2EA-ADEA7EC702C6}"/>
              </a:ext>
            </a:extLst>
          </p:cNvPr>
          <p:cNvSpPr>
            <a:spLocks noGrp="1"/>
          </p:cNvSpPr>
          <p:nvPr>
            <p:ph type="body" sz="quarter" idx="11" hasCustomPrompt="1"/>
          </p:nvPr>
        </p:nvSpPr>
        <p:spPr>
          <a:xfrm>
            <a:off x="5813521" y="2943782"/>
            <a:ext cx="3671770" cy="676275"/>
          </a:xfrm>
          <a:prstGeom prst="rect">
            <a:avLst/>
          </a:prstGeom>
        </p:spPr>
        <p:txBody>
          <a:bodyPr/>
          <a:lstStyle>
            <a:lvl1pPr marL="0" indent="0">
              <a:buNone/>
              <a:defRPr sz="1600">
                <a:solidFill>
                  <a:srgbClr val="6FC3E8"/>
                </a:solidFill>
                <a:latin typeface="Gilroy-Bold" panose="00000800000000000000" pitchFamily="2" charset="0"/>
              </a:defRPr>
            </a:lvl1pPr>
            <a:lvl2pPr marL="457200" indent="0">
              <a:buNone/>
              <a:defRPr>
                <a:latin typeface="Gilroy-Bold" panose="00000800000000000000" pitchFamily="2" charset="0"/>
              </a:defRPr>
            </a:lvl2pPr>
            <a:lvl3pPr marL="914400" indent="0">
              <a:buNone/>
              <a:defRPr>
                <a:latin typeface="Gilroy-Bold" panose="00000800000000000000" pitchFamily="2" charset="0"/>
              </a:defRPr>
            </a:lvl3pPr>
            <a:lvl4pPr marL="1371600" indent="0">
              <a:buNone/>
              <a:defRPr>
                <a:latin typeface="Gilroy-Bold" panose="00000800000000000000" pitchFamily="2" charset="0"/>
              </a:defRPr>
            </a:lvl4pPr>
            <a:lvl5pPr marL="1828800" indent="0">
              <a:buNone/>
              <a:defRPr>
                <a:latin typeface="Gilroy-Bold" panose="00000800000000000000" pitchFamily="2" charset="0"/>
              </a:defRPr>
            </a:lvl5pPr>
          </a:lstStyle>
          <a:p>
            <a:pPr lvl="0"/>
            <a:r>
              <a:rPr lang="en-US" dirty="0"/>
              <a:t>Name and/or additional information</a:t>
            </a:r>
            <a:endParaRPr lang="en-BE" dirty="0"/>
          </a:p>
        </p:txBody>
      </p:sp>
      <p:sp>
        <p:nvSpPr>
          <p:cNvPr id="16" name="Text Placeholder 15">
            <a:extLst>
              <a:ext uri="{FF2B5EF4-FFF2-40B4-BE49-F238E27FC236}">
                <a16:creationId xmlns:a16="http://schemas.microsoft.com/office/drawing/2014/main" id="{44C49B72-6E55-E85E-535D-83AA8BA571B0}"/>
              </a:ext>
            </a:extLst>
          </p:cNvPr>
          <p:cNvSpPr>
            <a:spLocks noGrp="1"/>
          </p:cNvSpPr>
          <p:nvPr>
            <p:ph type="body" sz="quarter" idx="12" hasCustomPrompt="1"/>
          </p:nvPr>
        </p:nvSpPr>
        <p:spPr>
          <a:xfrm>
            <a:off x="5813521" y="3972964"/>
            <a:ext cx="3517223" cy="1288057"/>
          </a:xfrm>
          <a:prstGeom prst="rect">
            <a:avLst/>
          </a:prstGeom>
          <a:noFill/>
        </p:spPr>
        <p:txBody>
          <a:bodyPr/>
          <a:lstStyle>
            <a:lvl1pPr marL="0" indent="0">
              <a:buNone/>
              <a:defRPr sz="4000">
                <a:solidFill>
                  <a:srgbClr val="00A99D"/>
                </a:solidFill>
                <a:latin typeface="Gilroy-Bold" panose="00000800000000000000" pitchFamily="2" charset="0"/>
              </a:defRPr>
            </a:lvl1pPr>
            <a:lvl2pPr marL="457200" indent="0">
              <a:buNone/>
              <a:defRPr sz="4000">
                <a:latin typeface="Gilroy-Bold" panose="00000800000000000000" pitchFamily="2" charset="0"/>
              </a:defRPr>
            </a:lvl2pPr>
            <a:lvl3pPr marL="914400" indent="0">
              <a:buNone/>
              <a:defRPr sz="4000">
                <a:latin typeface="Gilroy-Bold" panose="00000800000000000000" pitchFamily="2" charset="0"/>
              </a:defRPr>
            </a:lvl3pPr>
            <a:lvl4pPr marL="1371600" indent="0">
              <a:buNone/>
              <a:defRPr sz="4000">
                <a:latin typeface="Gilroy-Bold" panose="00000800000000000000" pitchFamily="2" charset="0"/>
              </a:defRPr>
            </a:lvl4pPr>
            <a:lvl5pPr marL="1828800" indent="0">
              <a:buNone/>
              <a:defRPr sz="4000">
                <a:latin typeface="Gilroy-Bold" panose="00000800000000000000" pitchFamily="2" charset="0"/>
              </a:defRPr>
            </a:lvl5pPr>
          </a:lstStyle>
          <a:p>
            <a:pPr lvl="0"/>
            <a:r>
              <a:rPr lang="en-US" dirty="0"/>
              <a:t>Title of presentation</a:t>
            </a:r>
            <a:endParaRPr lang="en-BE" dirty="0"/>
          </a:p>
        </p:txBody>
      </p:sp>
      <p:pic>
        <p:nvPicPr>
          <p:cNvPr id="2" name="Picture 1" descr="Text&#10;&#10;Description automatically generated">
            <a:extLst>
              <a:ext uri="{FF2B5EF4-FFF2-40B4-BE49-F238E27FC236}">
                <a16:creationId xmlns:a16="http://schemas.microsoft.com/office/drawing/2014/main" id="{3F014F45-7A74-9E8D-7855-506078FB7A8E}"/>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439447" y="5964077"/>
            <a:ext cx="4995682" cy="649225"/>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5D91989C-FA4E-2ECE-76FE-B0EFA4C48C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8393" y="5964077"/>
            <a:ext cx="2854031" cy="598762"/>
          </a:xfrm>
          <a:prstGeom prst="rect">
            <a:avLst/>
          </a:prstGeom>
        </p:spPr>
      </p:pic>
      <p:pic>
        <p:nvPicPr>
          <p:cNvPr id="3" name="Picture 2" descr="A pattern of leaves and circles&#10;&#10;Description automatically generated">
            <a:extLst>
              <a:ext uri="{FF2B5EF4-FFF2-40B4-BE49-F238E27FC236}">
                <a16:creationId xmlns:a16="http://schemas.microsoft.com/office/drawing/2014/main" id="{98C25A36-0671-B284-431E-FF1904C19B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0888" y="0"/>
            <a:ext cx="2391112" cy="6858000"/>
          </a:xfrm>
          <a:prstGeom prst="rect">
            <a:avLst/>
          </a:prstGeom>
        </p:spPr>
      </p:pic>
    </p:spTree>
    <p:extLst>
      <p:ext uri="{BB962C8B-B14F-4D97-AF65-F5344CB8AC3E}">
        <p14:creationId xmlns:p14="http://schemas.microsoft.com/office/powerpoint/2010/main" val="1899545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B3E746-CC5C-A64D-9FD7-2359FC285758}"/>
              </a:ext>
            </a:extLst>
          </p:cNvPr>
          <p:cNvSpPr>
            <a:spLocks noGrp="1"/>
          </p:cNvSpPr>
          <p:nvPr>
            <p:ph type="sldNum" sz="quarter" idx="4"/>
          </p:nvPr>
        </p:nvSpPr>
        <p:spPr>
          <a:xfrm>
            <a:off x="8897938" y="5876926"/>
            <a:ext cx="2743200" cy="431800"/>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a:t>
            </a:fld>
            <a:endParaRPr lang="en-US" dirty="0"/>
          </a:p>
        </p:txBody>
      </p:sp>
    </p:spTree>
    <p:extLst>
      <p:ext uri="{BB962C8B-B14F-4D97-AF65-F5344CB8AC3E}">
        <p14:creationId xmlns:p14="http://schemas.microsoft.com/office/powerpoint/2010/main" val="422209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main points">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FB2B073-7D9C-DF2E-431C-59989C60E769}"/>
              </a:ext>
            </a:extLst>
          </p:cNvPr>
          <p:cNvSpPr/>
          <p:nvPr userDrawn="1"/>
        </p:nvSpPr>
        <p:spPr>
          <a:xfrm>
            <a:off x="2728849" y="2212975"/>
            <a:ext cx="762000" cy="762000"/>
          </a:xfrm>
          <a:prstGeom prst="ellips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3200" b="1" dirty="0">
                <a:solidFill>
                  <a:schemeClr val="bg1"/>
                </a:solidFill>
              </a:rPr>
              <a:t>1</a:t>
            </a:r>
            <a:endParaRPr lang="en-BE" sz="3200" b="1" dirty="0">
              <a:solidFill>
                <a:schemeClr val="bg1"/>
              </a:solidFill>
            </a:endParaRPr>
          </a:p>
        </p:txBody>
      </p:sp>
      <p:sp>
        <p:nvSpPr>
          <p:cNvPr id="12" name="Oval 11">
            <a:extLst>
              <a:ext uri="{FF2B5EF4-FFF2-40B4-BE49-F238E27FC236}">
                <a16:creationId xmlns:a16="http://schemas.microsoft.com/office/drawing/2014/main" id="{FB00038F-3EAD-85E6-EE2C-3091D958F3F7}"/>
              </a:ext>
            </a:extLst>
          </p:cNvPr>
          <p:cNvSpPr/>
          <p:nvPr userDrawn="1"/>
        </p:nvSpPr>
        <p:spPr>
          <a:xfrm>
            <a:off x="2728849" y="3562689"/>
            <a:ext cx="762000" cy="762000"/>
          </a:xfrm>
          <a:prstGeom prst="ellips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3200" b="1" dirty="0">
                <a:solidFill>
                  <a:schemeClr val="bg1"/>
                </a:solidFill>
              </a:rPr>
              <a:t>2</a:t>
            </a:r>
            <a:endParaRPr lang="en-BE" sz="3200" b="1" dirty="0">
              <a:solidFill>
                <a:schemeClr val="bg1"/>
              </a:solidFill>
            </a:endParaRPr>
          </a:p>
        </p:txBody>
      </p:sp>
      <p:sp>
        <p:nvSpPr>
          <p:cNvPr id="13" name="Oval 12">
            <a:extLst>
              <a:ext uri="{FF2B5EF4-FFF2-40B4-BE49-F238E27FC236}">
                <a16:creationId xmlns:a16="http://schemas.microsoft.com/office/drawing/2014/main" id="{86698992-A288-6406-6F33-391E64326514}"/>
              </a:ext>
            </a:extLst>
          </p:cNvPr>
          <p:cNvSpPr/>
          <p:nvPr userDrawn="1"/>
        </p:nvSpPr>
        <p:spPr>
          <a:xfrm>
            <a:off x="2738991" y="4912403"/>
            <a:ext cx="762000" cy="762000"/>
          </a:xfrm>
          <a:prstGeom prst="ellips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3200" b="1" dirty="0">
                <a:solidFill>
                  <a:schemeClr val="bg1"/>
                </a:solidFill>
              </a:rPr>
              <a:t>3</a:t>
            </a:r>
            <a:endParaRPr lang="en-BE" sz="3200" b="1" dirty="0">
              <a:solidFill>
                <a:schemeClr val="bg1"/>
              </a:solidFill>
            </a:endParaRPr>
          </a:p>
        </p:txBody>
      </p:sp>
      <p:sp>
        <p:nvSpPr>
          <p:cNvPr id="25" name="Text Placeholder 24">
            <a:extLst>
              <a:ext uri="{FF2B5EF4-FFF2-40B4-BE49-F238E27FC236}">
                <a16:creationId xmlns:a16="http://schemas.microsoft.com/office/drawing/2014/main" id="{450AAF6F-E94B-CCAA-694F-3A218AA00B45}"/>
              </a:ext>
            </a:extLst>
          </p:cNvPr>
          <p:cNvSpPr>
            <a:spLocks noGrp="1"/>
          </p:cNvSpPr>
          <p:nvPr>
            <p:ph type="body" sz="quarter" idx="11" hasCustomPrompt="1"/>
          </p:nvPr>
        </p:nvSpPr>
        <p:spPr>
          <a:xfrm>
            <a:off x="3831384" y="2212975"/>
            <a:ext cx="6008807" cy="882650"/>
          </a:xfrm>
          <a:prstGeom prst="roundRect">
            <a:avLst/>
          </a:prstGeom>
          <a:ln>
            <a:noFill/>
          </a:ln>
        </p:spPr>
        <p:style>
          <a:lnRef idx="3">
            <a:schemeClr val="lt1"/>
          </a:lnRef>
          <a:fillRef idx="1">
            <a:schemeClr val="accent3"/>
          </a:fillRef>
          <a:effectRef idx="1">
            <a:schemeClr val="accent3"/>
          </a:effectRef>
          <a:fontRef idx="minor">
            <a:schemeClr val="lt1"/>
          </a:fontRef>
        </p:style>
        <p:txBody>
          <a:bodyPr/>
          <a:lstStyle>
            <a:lvl1pPr>
              <a:defRPr sz="2400">
                <a:latin typeface="Avenir Next LT Pro Light" panose="020B0304020202020204" pitchFamily="34" charset="0"/>
              </a:defRPr>
            </a:lvl1pPr>
            <a:lvl2pPr>
              <a:defRPr sz="2000">
                <a:latin typeface="Avenir Next LT Pro Light" panose="020B0304020202020204" pitchFamily="34" charset="0"/>
              </a:defRPr>
            </a:lvl2pPr>
            <a:lvl3pPr marL="914400" indent="0">
              <a:buNone/>
              <a:defRPr/>
            </a:lvl3pPr>
          </a:lstStyle>
          <a:p>
            <a:pPr lvl="0"/>
            <a:r>
              <a:rPr lang="en-US" dirty="0"/>
              <a:t>Enter text here</a:t>
            </a:r>
          </a:p>
          <a:p>
            <a:pPr lvl="1"/>
            <a:r>
              <a:rPr lang="en-US" dirty="0"/>
              <a:t>Second level</a:t>
            </a:r>
          </a:p>
        </p:txBody>
      </p:sp>
      <p:sp>
        <p:nvSpPr>
          <p:cNvPr id="26" name="Text Placeholder 24">
            <a:extLst>
              <a:ext uri="{FF2B5EF4-FFF2-40B4-BE49-F238E27FC236}">
                <a16:creationId xmlns:a16="http://schemas.microsoft.com/office/drawing/2014/main" id="{DB98B952-67D1-ABE1-AFB1-BB169DCB7664}"/>
              </a:ext>
            </a:extLst>
          </p:cNvPr>
          <p:cNvSpPr>
            <a:spLocks noGrp="1"/>
          </p:cNvSpPr>
          <p:nvPr>
            <p:ph type="body" sz="quarter" idx="12" hasCustomPrompt="1"/>
          </p:nvPr>
        </p:nvSpPr>
        <p:spPr>
          <a:xfrm>
            <a:off x="3840844" y="3562689"/>
            <a:ext cx="5999347" cy="882650"/>
          </a:xfrm>
          <a:prstGeom prst="roundRect">
            <a:avLst/>
          </a:prstGeom>
          <a:ln>
            <a:noFill/>
          </a:ln>
        </p:spPr>
        <p:style>
          <a:lnRef idx="3">
            <a:schemeClr val="lt1"/>
          </a:lnRef>
          <a:fillRef idx="1">
            <a:schemeClr val="accent3"/>
          </a:fillRef>
          <a:effectRef idx="1">
            <a:schemeClr val="accent3"/>
          </a:effectRef>
          <a:fontRef idx="minor">
            <a:schemeClr val="lt1"/>
          </a:fontRef>
        </p:style>
        <p:txBody>
          <a:bodyPr/>
          <a:lstStyle>
            <a:lvl1pPr>
              <a:defRPr sz="2400">
                <a:latin typeface="Avenir Next LT Pro Light" panose="020B0304020202020204" pitchFamily="34" charset="0"/>
              </a:defRPr>
            </a:lvl1pPr>
            <a:lvl2pPr>
              <a:defRPr sz="2000">
                <a:latin typeface="Avenir Next LT Pro Light" panose="020B0304020202020204" pitchFamily="34" charset="0"/>
              </a:defRPr>
            </a:lvl2pPr>
            <a:lvl3pPr marL="914400" indent="0">
              <a:buNone/>
              <a:defRPr/>
            </a:lvl3pPr>
          </a:lstStyle>
          <a:p>
            <a:pPr lvl="0"/>
            <a:r>
              <a:rPr lang="en-US" dirty="0"/>
              <a:t>Enter text here</a:t>
            </a:r>
          </a:p>
          <a:p>
            <a:pPr lvl="1"/>
            <a:r>
              <a:rPr lang="en-US" dirty="0"/>
              <a:t>Second level</a:t>
            </a:r>
          </a:p>
        </p:txBody>
      </p:sp>
      <p:sp>
        <p:nvSpPr>
          <p:cNvPr id="27" name="Text Placeholder 24">
            <a:extLst>
              <a:ext uri="{FF2B5EF4-FFF2-40B4-BE49-F238E27FC236}">
                <a16:creationId xmlns:a16="http://schemas.microsoft.com/office/drawing/2014/main" id="{D52B8B6B-98FC-AF3D-0D36-A98E1D77EEE3}"/>
              </a:ext>
            </a:extLst>
          </p:cNvPr>
          <p:cNvSpPr>
            <a:spLocks noGrp="1"/>
          </p:cNvSpPr>
          <p:nvPr>
            <p:ph type="body" sz="quarter" idx="13" hasCustomPrompt="1"/>
          </p:nvPr>
        </p:nvSpPr>
        <p:spPr>
          <a:xfrm>
            <a:off x="3840844" y="4912403"/>
            <a:ext cx="5999347" cy="882650"/>
          </a:xfrm>
          <a:prstGeom prst="roundRect">
            <a:avLst/>
          </a:prstGeom>
          <a:ln>
            <a:noFill/>
          </a:ln>
        </p:spPr>
        <p:style>
          <a:lnRef idx="3">
            <a:schemeClr val="lt1"/>
          </a:lnRef>
          <a:fillRef idx="1">
            <a:schemeClr val="accent3"/>
          </a:fillRef>
          <a:effectRef idx="1">
            <a:schemeClr val="accent3"/>
          </a:effectRef>
          <a:fontRef idx="minor">
            <a:schemeClr val="lt1"/>
          </a:fontRef>
        </p:style>
        <p:txBody>
          <a:bodyPr/>
          <a:lstStyle>
            <a:lvl1pPr>
              <a:defRPr sz="2400">
                <a:latin typeface="Avenir Next LT Pro Light" panose="020B0304020202020204" pitchFamily="34" charset="0"/>
              </a:defRPr>
            </a:lvl1pPr>
            <a:lvl2pPr>
              <a:defRPr sz="2000">
                <a:latin typeface="Avenir Next LT Pro Light" panose="020B0304020202020204" pitchFamily="34" charset="0"/>
              </a:defRPr>
            </a:lvl2pPr>
            <a:lvl3pPr marL="914400" indent="0">
              <a:buNone/>
              <a:defRPr/>
            </a:lvl3pPr>
          </a:lstStyle>
          <a:p>
            <a:pPr lvl="0"/>
            <a:r>
              <a:rPr lang="en-US" dirty="0"/>
              <a:t>Enter text here</a:t>
            </a:r>
          </a:p>
          <a:p>
            <a:pPr lvl="1"/>
            <a:r>
              <a:rPr lang="en-US" dirty="0"/>
              <a:t>Second level</a:t>
            </a:r>
          </a:p>
        </p:txBody>
      </p:sp>
      <p:sp>
        <p:nvSpPr>
          <p:cNvPr id="2" name="Title 1">
            <a:extLst>
              <a:ext uri="{FF2B5EF4-FFF2-40B4-BE49-F238E27FC236}">
                <a16:creationId xmlns:a16="http://schemas.microsoft.com/office/drawing/2014/main" id="{90A70BD4-84A3-5631-9365-C893C073B01C}"/>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3" name="Picture 2">
            <a:extLst>
              <a:ext uri="{FF2B5EF4-FFF2-40B4-BE49-F238E27FC236}">
                <a16:creationId xmlns:a16="http://schemas.microsoft.com/office/drawing/2014/main" id="{56747F4C-621A-6679-5271-AA459B29C6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242411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573CCA-3742-BD0F-E4A0-202B113918FA}"/>
              </a:ext>
            </a:extLst>
          </p:cNvPr>
          <p:cNvSpPr>
            <a:spLocks noGrp="1"/>
          </p:cNvSpPr>
          <p:nvPr>
            <p:ph type="body" sz="quarter" idx="11" hasCustomPrompt="1"/>
          </p:nvPr>
        </p:nvSpPr>
        <p:spPr>
          <a:xfrm>
            <a:off x="2025650" y="2546350"/>
            <a:ext cx="7564438" cy="33972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a:defRPr>
                <a:solidFill>
                  <a:srgbClr val="05212F"/>
                </a:solidFill>
                <a:latin typeface="Avenir Next LT Pro Light" panose="020B0304020202020204" pitchFamily="34" charset="0"/>
              </a:defRPr>
            </a:lvl1pPr>
            <a:lvl2pPr>
              <a:defRPr>
                <a:solidFill>
                  <a:srgbClr val="05212F"/>
                </a:solidFill>
                <a:latin typeface="Avenir Next LT Pro Light" panose="020B0304020202020204" pitchFamily="34" charset="0"/>
              </a:defRPr>
            </a:lvl2pPr>
            <a:lvl3pPr>
              <a:defRPr>
                <a:solidFill>
                  <a:srgbClr val="05212F"/>
                </a:solidFill>
                <a:latin typeface="Avenir Next LT Pro Light" panose="020B0304020202020204" pitchFamily="34" charset="0"/>
              </a:defRPr>
            </a:lvl3pPr>
            <a:lvl4pPr>
              <a:defRPr>
                <a:solidFill>
                  <a:srgbClr val="05212F"/>
                </a:solidFill>
                <a:latin typeface="Avenir Next LT Pro Light" panose="020B0304020202020204" pitchFamily="34" charset="0"/>
              </a:defRPr>
            </a:lvl4pPr>
            <a:lvl5pPr>
              <a:defRPr>
                <a:solidFill>
                  <a:srgbClr val="05212F"/>
                </a:solidFill>
                <a:latin typeface="Avenir Next LT Pro Light" panose="020B0304020202020204" pitchFamily="34" charset="0"/>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
        <p:nvSpPr>
          <p:cNvPr id="2" name="Title 1">
            <a:extLst>
              <a:ext uri="{FF2B5EF4-FFF2-40B4-BE49-F238E27FC236}">
                <a16:creationId xmlns:a16="http://schemas.microsoft.com/office/drawing/2014/main" id="{8C74BE17-1B93-1DBE-40B4-13E5C446FB13}"/>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5" name="Picture 4">
            <a:extLst>
              <a:ext uri="{FF2B5EF4-FFF2-40B4-BE49-F238E27FC236}">
                <a16:creationId xmlns:a16="http://schemas.microsoft.com/office/drawing/2014/main" id="{23ABAB28-B16E-4AAE-450D-3A135E5A61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42099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text no box">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573CCA-3742-BD0F-E4A0-202B113918FA}"/>
              </a:ext>
            </a:extLst>
          </p:cNvPr>
          <p:cNvSpPr>
            <a:spLocks noGrp="1"/>
          </p:cNvSpPr>
          <p:nvPr>
            <p:ph type="body" sz="quarter" idx="11" hasCustomPrompt="1"/>
          </p:nvPr>
        </p:nvSpPr>
        <p:spPr>
          <a:xfrm>
            <a:off x="2025650" y="2546350"/>
            <a:ext cx="7564438" cy="339725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a:lstStyle>
            <a:lvl1pPr>
              <a:defRPr>
                <a:solidFill>
                  <a:srgbClr val="05212F"/>
                </a:solidFill>
                <a:latin typeface="Avenir Next LT Pro Light" panose="020B0304020202020204" pitchFamily="34" charset="0"/>
              </a:defRPr>
            </a:lvl1pPr>
            <a:lvl2pPr>
              <a:defRPr>
                <a:solidFill>
                  <a:srgbClr val="05212F"/>
                </a:solidFill>
                <a:latin typeface="Avenir Next LT Pro Light" panose="020B0304020202020204" pitchFamily="34" charset="0"/>
              </a:defRPr>
            </a:lvl2pPr>
            <a:lvl3pPr>
              <a:defRPr>
                <a:solidFill>
                  <a:srgbClr val="05212F"/>
                </a:solidFill>
                <a:latin typeface="Avenir Next LT Pro Light" panose="020B0304020202020204" pitchFamily="34" charset="0"/>
              </a:defRPr>
            </a:lvl3pPr>
            <a:lvl4pPr>
              <a:defRPr>
                <a:solidFill>
                  <a:srgbClr val="05212F"/>
                </a:solidFill>
                <a:latin typeface="Avenir Next LT Pro Light" panose="020B0304020202020204" pitchFamily="34" charset="0"/>
              </a:defRPr>
            </a:lvl4pPr>
            <a:lvl5pPr>
              <a:defRPr>
                <a:solidFill>
                  <a:srgbClr val="05212F"/>
                </a:solidFill>
                <a:latin typeface="Avenir Next LT Pro Light" panose="020B0304020202020204" pitchFamily="34" charset="0"/>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
        <p:nvSpPr>
          <p:cNvPr id="2" name="Title 1">
            <a:extLst>
              <a:ext uri="{FF2B5EF4-FFF2-40B4-BE49-F238E27FC236}">
                <a16:creationId xmlns:a16="http://schemas.microsoft.com/office/drawing/2014/main" id="{8C74BE17-1B93-1DBE-40B4-13E5C446FB13}"/>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5" name="Picture 4">
            <a:extLst>
              <a:ext uri="{FF2B5EF4-FFF2-40B4-BE49-F238E27FC236}">
                <a16:creationId xmlns:a16="http://schemas.microsoft.com/office/drawing/2014/main" id="{23ABAB28-B16E-4AAE-450D-3A135E5A61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155619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r graph">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111671F-68E3-A351-A318-61355A7C0EDE}"/>
              </a:ext>
            </a:extLst>
          </p:cNvPr>
          <p:cNvSpPr>
            <a:spLocks noGrp="1"/>
          </p:cNvSpPr>
          <p:nvPr>
            <p:ph type="body" sz="quarter" idx="11" hasCustomPrompt="1"/>
          </p:nvPr>
        </p:nvSpPr>
        <p:spPr>
          <a:xfrm>
            <a:off x="1360354" y="2786478"/>
            <a:ext cx="2681287" cy="2861432"/>
          </a:xfrm>
          <a:prstGeom prst="roundRect">
            <a:avLst>
              <a:gd name="adj" fmla="val 34108"/>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a:defRPr sz="2800">
                <a:ln>
                  <a:noFill/>
                </a:ln>
                <a:effectLst/>
                <a:latin typeface="Avenir Next LT Pro Light" panose="020B0304020202020204" pitchFamily="34" charset="0"/>
              </a:defRPr>
            </a:lvl1pPr>
            <a:lvl2pPr>
              <a:defRPr>
                <a:ln>
                  <a:noFill/>
                </a:ln>
                <a:effectLst/>
                <a:latin typeface="Avenir Next LT Pro Light" panose="020B0304020202020204" pitchFamily="34" charset="0"/>
              </a:defRPr>
            </a:lvl2pPr>
            <a:lvl3pPr marL="914400" indent="0">
              <a:buNone/>
              <a:defRPr/>
            </a:lvl3pPr>
            <a:lvl4pPr marL="1371600" indent="0">
              <a:buNone/>
              <a:defRPr/>
            </a:lvl4pPr>
            <a:lvl5pPr marL="1828800" indent="0">
              <a:buNone/>
              <a:defRPr/>
            </a:lvl5pPr>
          </a:lstStyle>
          <a:p>
            <a:pPr lvl="0"/>
            <a:r>
              <a:rPr lang="en-US" dirty="0"/>
              <a:t>Overview</a:t>
            </a:r>
          </a:p>
          <a:p>
            <a:pPr lvl="1"/>
            <a:r>
              <a:rPr lang="en-US" dirty="0"/>
              <a:t>Detail 1</a:t>
            </a:r>
          </a:p>
          <a:p>
            <a:pPr lvl="1"/>
            <a:r>
              <a:rPr lang="en-US" dirty="0"/>
              <a:t>Detail 2</a:t>
            </a:r>
          </a:p>
          <a:p>
            <a:pPr lvl="1"/>
            <a:endParaRPr lang="en-US" dirty="0"/>
          </a:p>
        </p:txBody>
      </p:sp>
      <p:sp>
        <p:nvSpPr>
          <p:cNvPr id="15" name="Chart Placeholder 14">
            <a:extLst>
              <a:ext uri="{FF2B5EF4-FFF2-40B4-BE49-F238E27FC236}">
                <a16:creationId xmlns:a16="http://schemas.microsoft.com/office/drawing/2014/main" id="{9210FC63-4E7D-1AB6-68DC-038636EEFE0B}"/>
              </a:ext>
            </a:extLst>
          </p:cNvPr>
          <p:cNvSpPr>
            <a:spLocks noGrp="1"/>
          </p:cNvSpPr>
          <p:nvPr>
            <p:ph type="chart" sz="quarter" idx="12"/>
          </p:nvPr>
        </p:nvSpPr>
        <p:spPr>
          <a:xfrm>
            <a:off x="5703888" y="2379663"/>
            <a:ext cx="5127625" cy="367506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a:defRPr>
                <a:latin typeface="Avenir Next LT Pro Light" panose="020B0304020202020204" pitchFamily="34" charset="0"/>
              </a:defRPr>
            </a:lvl1pPr>
          </a:lstStyle>
          <a:p>
            <a:r>
              <a:rPr lang="en-US" dirty="0"/>
              <a:t>Click icon to add chart</a:t>
            </a:r>
            <a:endParaRPr lang="en-BE" dirty="0"/>
          </a:p>
        </p:txBody>
      </p:sp>
      <p:sp>
        <p:nvSpPr>
          <p:cNvPr id="2" name="Title 1">
            <a:extLst>
              <a:ext uri="{FF2B5EF4-FFF2-40B4-BE49-F238E27FC236}">
                <a16:creationId xmlns:a16="http://schemas.microsoft.com/office/drawing/2014/main" id="{06C86ADB-DA65-6BD3-6689-3BFF1F19A6C9}"/>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3" name="Picture 2">
            <a:extLst>
              <a:ext uri="{FF2B5EF4-FFF2-40B4-BE49-F238E27FC236}">
                <a16:creationId xmlns:a16="http://schemas.microsoft.com/office/drawing/2014/main" id="{244D2162-07CE-1F6B-717F-404A2BA5FE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91164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81ACC8-70A3-EBE1-57DB-B6B8E9288AED}"/>
              </a:ext>
            </a:extLst>
          </p:cNvPr>
          <p:cNvSpPr>
            <a:spLocks noGrp="1"/>
          </p:cNvSpPr>
          <p:nvPr>
            <p:ph type="pic" sz="quarter" idx="10"/>
          </p:nvPr>
        </p:nvSpPr>
        <p:spPr>
          <a:xfrm>
            <a:off x="2013218" y="2205150"/>
            <a:ext cx="7899400" cy="3835400"/>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lvl1pPr>
              <a:defRPr>
                <a:solidFill>
                  <a:srgbClr val="05212F"/>
                </a:solidFill>
                <a:latin typeface="Avenir Next LT Pro Light" panose="020B0304020202020204" pitchFamily="34" charset="0"/>
              </a:defRPr>
            </a:lvl1pPr>
          </a:lstStyle>
          <a:p>
            <a:r>
              <a:rPr lang="en-US"/>
              <a:t>Click icon to add picture</a:t>
            </a:r>
            <a:endParaRPr lang="en-BE" dirty="0"/>
          </a:p>
        </p:txBody>
      </p:sp>
      <p:sp>
        <p:nvSpPr>
          <p:cNvPr id="2" name="Title 1">
            <a:extLst>
              <a:ext uri="{FF2B5EF4-FFF2-40B4-BE49-F238E27FC236}">
                <a16:creationId xmlns:a16="http://schemas.microsoft.com/office/drawing/2014/main" id="{1D0021DB-C676-94DB-BEEE-A6F6B51A89A4}"/>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4" name="Picture 3">
            <a:extLst>
              <a:ext uri="{FF2B5EF4-FFF2-40B4-BE49-F238E27FC236}">
                <a16:creationId xmlns:a16="http://schemas.microsoft.com/office/drawing/2014/main" id="{F8D1D58E-270F-064A-AF26-5804521192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336966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EE9A0B24-037B-3676-13CF-999F491F5DAF}"/>
              </a:ext>
            </a:extLst>
          </p:cNvPr>
          <p:cNvSpPr>
            <a:spLocks noGrp="1"/>
          </p:cNvSpPr>
          <p:nvPr>
            <p:ph type="tbl" sz="quarter" idx="10"/>
          </p:nvPr>
        </p:nvSpPr>
        <p:spPr>
          <a:xfrm>
            <a:off x="838200" y="2303463"/>
            <a:ext cx="10515600" cy="3622675"/>
          </a:xfrm>
          <a:prstGeom prst="roundRect">
            <a:avLst>
              <a:gd name="adj" fmla="val 12194"/>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lvl1pPr>
              <a:defRPr>
                <a:solidFill>
                  <a:srgbClr val="05212F"/>
                </a:solidFill>
              </a:defRPr>
            </a:lvl1pPr>
          </a:lstStyle>
          <a:p>
            <a:r>
              <a:rPr lang="en-US"/>
              <a:t>Click icon to add table</a:t>
            </a:r>
            <a:endParaRPr lang="en-BE"/>
          </a:p>
        </p:txBody>
      </p:sp>
      <p:sp>
        <p:nvSpPr>
          <p:cNvPr id="2" name="Title 1">
            <a:extLst>
              <a:ext uri="{FF2B5EF4-FFF2-40B4-BE49-F238E27FC236}">
                <a16:creationId xmlns:a16="http://schemas.microsoft.com/office/drawing/2014/main" id="{D87DBAAE-CA3B-17FC-2F31-8D88D7274365}"/>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6" name="Picture 5">
            <a:extLst>
              <a:ext uri="{FF2B5EF4-FFF2-40B4-BE49-F238E27FC236}">
                <a16:creationId xmlns:a16="http://schemas.microsoft.com/office/drawing/2014/main" id="{04AA94D0-99B6-5656-3A82-E55CC41B6D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Tree>
    <p:extLst>
      <p:ext uri="{BB962C8B-B14F-4D97-AF65-F5344CB8AC3E}">
        <p14:creationId xmlns:p14="http://schemas.microsoft.com/office/powerpoint/2010/main" val="111907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ED43-17F2-9BAF-02DF-203521C1A737}"/>
              </a:ext>
            </a:extLst>
          </p:cNvPr>
          <p:cNvSpPr>
            <a:spLocks noGrp="1"/>
          </p:cNvSpPr>
          <p:nvPr>
            <p:ph type="title" hasCustomPrompt="1"/>
          </p:nvPr>
        </p:nvSpPr>
        <p:spPr>
          <a:xfrm>
            <a:off x="2963309" y="1027906"/>
            <a:ext cx="8767011" cy="865189"/>
          </a:xfrm>
          <a:prstGeom prst="rect">
            <a:avLst/>
          </a:prstGeom>
        </p:spPr>
        <p:txBody>
          <a:bodyPr/>
          <a:lstStyle>
            <a:lvl1pPr>
              <a:defRPr>
                <a:solidFill>
                  <a:schemeClr val="accent1">
                    <a:lumMod val="50000"/>
                  </a:schemeClr>
                </a:solidFill>
                <a:latin typeface="+mj-lt"/>
              </a:defRPr>
            </a:lvl1pPr>
          </a:lstStyle>
          <a:p>
            <a:r>
              <a:rPr lang="en-US" dirty="0"/>
              <a:t>Slide title here</a:t>
            </a:r>
            <a:endParaRPr lang="en-BE" dirty="0"/>
          </a:p>
        </p:txBody>
      </p:sp>
      <p:pic>
        <p:nvPicPr>
          <p:cNvPr id="3" name="Picture 2">
            <a:extLst>
              <a:ext uri="{FF2B5EF4-FFF2-40B4-BE49-F238E27FC236}">
                <a16:creationId xmlns:a16="http://schemas.microsoft.com/office/drawing/2014/main" id="{8B0A5DA5-1489-9B06-30A6-02FDA952F9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1680" y="411641"/>
            <a:ext cx="1962592" cy="1279047"/>
          </a:xfrm>
          <a:prstGeom prst="rect">
            <a:avLst/>
          </a:prstGeom>
        </p:spPr>
      </p:pic>
      <p:sp>
        <p:nvSpPr>
          <p:cNvPr id="6" name="Text Placeholder 6">
            <a:extLst>
              <a:ext uri="{FF2B5EF4-FFF2-40B4-BE49-F238E27FC236}">
                <a16:creationId xmlns:a16="http://schemas.microsoft.com/office/drawing/2014/main" id="{DDF9CA1E-1BFF-814B-3C88-0C77AC5B0A64}"/>
              </a:ext>
            </a:extLst>
          </p:cNvPr>
          <p:cNvSpPr>
            <a:spLocks noGrp="1"/>
          </p:cNvSpPr>
          <p:nvPr>
            <p:ph type="body" sz="quarter" idx="11" hasCustomPrompt="1"/>
          </p:nvPr>
        </p:nvSpPr>
        <p:spPr>
          <a:xfrm>
            <a:off x="158810" y="2556423"/>
            <a:ext cx="3586385" cy="865188"/>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lstStyle>
            <a:lvl1pPr marL="0" indent="0" algn="ctr">
              <a:buNone/>
              <a:defRPr b="1">
                <a:latin typeface="+mn-lt"/>
              </a:defRPr>
            </a:lvl1pPr>
          </a:lstStyle>
          <a:p>
            <a:pPr lvl="0"/>
            <a:r>
              <a:rPr lang="en-GB" dirty="0"/>
              <a:t>Text</a:t>
            </a:r>
          </a:p>
        </p:txBody>
      </p:sp>
      <p:sp>
        <p:nvSpPr>
          <p:cNvPr id="7" name="Text Placeholder 38">
            <a:extLst>
              <a:ext uri="{FF2B5EF4-FFF2-40B4-BE49-F238E27FC236}">
                <a16:creationId xmlns:a16="http://schemas.microsoft.com/office/drawing/2014/main" id="{2BA16131-93C9-B1EB-1B4B-E2DF27D7BF1D}"/>
              </a:ext>
            </a:extLst>
          </p:cNvPr>
          <p:cNvSpPr>
            <a:spLocks noGrp="1"/>
          </p:cNvSpPr>
          <p:nvPr>
            <p:ph type="body" sz="quarter" idx="12"/>
          </p:nvPr>
        </p:nvSpPr>
        <p:spPr>
          <a:xfrm>
            <a:off x="157439" y="3802727"/>
            <a:ext cx="3586385" cy="2308225"/>
          </a:xfrm>
          <a:prstGeom prst="rect">
            <a:avLst/>
          </a:prstGeom>
        </p:spPr>
        <p:txBody>
          <a:bodyPr/>
          <a:lstStyle>
            <a:lvl1pPr>
              <a:defRPr sz="2000" b="0">
                <a:latin typeface="+mn-lt"/>
              </a:defRPr>
            </a:lvl1pPr>
            <a:lvl2pPr>
              <a:defRPr sz="1800" b="0">
                <a:latin typeface="+mn-lt"/>
              </a:defRPr>
            </a:lvl2pPr>
            <a:lvl3pPr>
              <a:defRPr sz="1600" b="0">
                <a:latin typeface="+mn-lt"/>
              </a:defRPr>
            </a:lvl3pPr>
            <a:lvl4pPr>
              <a:defRPr sz="1400" b="0">
                <a:latin typeface="+mn-lt"/>
              </a:defRPr>
            </a:lvl4pPr>
            <a:lvl5pPr>
              <a:defRPr sz="14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6">
            <a:extLst>
              <a:ext uri="{FF2B5EF4-FFF2-40B4-BE49-F238E27FC236}">
                <a16:creationId xmlns:a16="http://schemas.microsoft.com/office/drawing/2014/main" id="{80C2FDAF-EA64-55B2-42A6-A0D5FC495E39}"/>
              </a:ext>
            </a:extLst>
          </p:cNvPr>
          <p:cNvSpPr>
            <a:spLocks noGrp="1"/>
          </p:cNvSpPr>
          <p:nvPr>
            <p:ph type="body" sz="quarter" idx="13" hasCustomPrompt="1"/>
          </p:nvPr>
        </p:nvSpPr>
        <p:spPr>
          <a:xfrm>
            <a:off x="4294812" y="2556423"/>
            <a:ext cx="3586385" cy="865188"/>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lstStyle>
            <a:lvl1pPr marL="0" indent="0" algn="ctr">
              <a:buNone/>
              <a:defRPr b="1">
                <a:latin typeface="+mn-lt"/>
              </a:defRPr>
            </a:lvl1pPr>
          </a:lstStyle>
          <a:p>
            <a:pPr lvl="0"/>
            <a:r>
              <a:rPr lang="en-GB" dirty="0"/>
              <a:t>Text</a:t>
            </a:r>
          </a:p>
        </p:txBody>
      </p:sp>
      <p:sp>
        <p:nvSpPr>
          <p:cNvPr id="9" name="Text Placeholder 38">
            <a:extLst>
              <a:ext uri="{FF2B5EF4-FFF2-40B4-BE49-F238E27FC236}">
                <a16:creationId xmlns:a16="http://schemas.microsoft.com/office/drawing/2014/main" id="{D5B93B23-B1FF-407C-7CBB-D2EA945FA64F}"/>
              </a:ext>
            </a:extLst>
          </p:cNvPr>
          <p:cNvSpPr>
            <a:spLocks noGrp="1"/>
          </p:cNvSpPr>
          <p:nvPr>
            <p:ph type="body" sz="quarter" idx="14"/>
          </p:nvPr>
        </p:nvSpPr>
        <p:spPr>
          <a:xfrm>
            <a:off x="4293441" y="3802727"/>
            <a:ext cx="3586385" cy="2308225"/>
          </a:xfrm>
          <a:prstGeom prst="rect">
            <a:avLst/>
          </a:prstGeom>
        </p:spPr>
        <p:txBody>
          <a:bodyPr/>
          <a:lstStyle>
            <a:lvl1pPr>
              <a:defRPr sz="2000" b="0">
                <a:latin typeface="+mn-lt"/>
              </a:defRPr>
            </a:lvl1pPr>
            <a:lvl2pPr>
              <a:defRPr sz="1800" b="0">
                <a:latin typeface="+mn-lt"/>
              </a:defRPr>
            </a:lvl2pPr>
            <a:lvl3pPr>
              <a:defRPr sz="1600" b="0">
                <a:latin typeface="+mn-lt"/>
              </a:defRPr>
            </a:lvl3pPr>
            <a:lvl4pPr>
              <a:defRPr sz="1400" b="0">
                <a:latin typeface="+mn-lt"/>
              </a:defRPr>
            </a:lvl4pPr>
            <a:lvl5pPr>
              <a:defRPr sz="14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6">
            <a:extLst>
              <a:ext uri="{FF2B5EF4-FFF2-40B4-BE49-F238E27FC236}">
                <a16:creationId xmlns:a16="http://schemas.microsoft.com/office/drawing/2014/main" id="{58347E9B-241F-04B1-E67B-2DFDEE23A783}"/>
              </a:ext>
            </a:extLst>
          </p:cNvPr>
          <p:cNvSpPr>
            <a:spLocks noGrp="1"/>
          </p:cNvSpPr>
          <p:nvPr>
            <p:ph type="body" sz="quarter" idx="15" hasCustomPrompt="1"/>
          </p:nvPr>
        </p:nvSpPr>
        <p:spPr>
          <a:xfrm>
            <a:off x="8385352" y="2563812"/>
            <a:ext cx="3586385" cy="865188"/>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lstStyle>
            <a:lvl1pPr marL="0" indent="0" algn="ctr">
              <a:buNone/>
              <a:defRPr b="1">
                <a:latin typeface="+mn-lt"/>
              </a:defRPr>
            </a:lvl1pPr>
          </a:lstStyle>
          <a:p>
            <a:pPr lvl="0"/>
            <a:r>
              <a:rPr lang="en-GB" dirty="0"/>
              <a:t>Text</a:t>
            </a:r>
          </a:p>
        </p:txBody>
      </p:sp>
      <p:sp>
        <p:nvSpPr>
          <p:cNvPr id="11" name="Text Placeholder 38">
            <a:extLst>
              <a:ext uri="{FF2B5EF4-FFF2-40B4-BE49-F238E27FC236}">
                <a16:creationId xmlns:a16="http://schemas.microsoft.com/office/drawing/2014/main" id="{525CB325-A7D5-A6C0-D806-446129D689DE}"/>
              </a:ext>
            </a:extLst>
          </p:cNvPr>
          <p:cNvSpPr>
            <a:spLocks noGrp="1"/>
          </p:cNvSpPr>
          <p:nvPr>
            <p:ph type="body" sz="quarter" idx="16"/>
          </p:nvPr>
        </p:nvSpPr>
        <p:spPr>
          <a:xfrm>
            <a:off x="8383981" y="3810116"/>
            <a:ext cx="3586385" cy="2308225"/>
          </a:xfrm>
          <a:prstGeom prst="rect">
            <a:avLst/>
          </a:prstGeom>
        </p:spPr>
        <p:txBody>
          <a:bodyPr/>
          <a:lstStyle>
            <a:lvl1pPr>
              <a:defRPr sz="2000" b="0">
                <a:latin typeface="+mn-lt"/>
              </a:defRPr>
            </a:lvl1pPr>
            <a:lvl2pPr>
              <a:defRPr sz="1800" b="0">
                <a:latin typeface="+mn-lt"/>
              </a:defRPr>
            </a:lvl2pPr>
            <a:lvl3pPr>
              <a:defRPr sz="1600" b="0">
                <a:latin typeface="+mn-lt"/>
              </a:defRPr>
            </a:lvl3pPr>
            <a:lvl4pPr>
              <a:defRPr sz="1400" b="0">
                <a:latin typeface="+mn-lt"/>
              </a:defRPr>
            </a:lvl4pPr>
            <a:lvl5pPr>
              <a:defRPr sz="14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24962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6000">
              <a:srgbClr val="8DE9C9">
                <a:alpha val="72549"/>
              </a:srgbClr>
            </a:gs>
            <a:gs pos="73000">
              <a:srgbClr val="B3DFF3">
                <a:alpha val="80784"/>
              </a:srgbClr>
            </a:gs>
          </a:gsLst>
          <a:path path="circle">
            <a:fillToRect t="100000" r="100000"/>
          </a:path>
        </a:gra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6CF1E25C-3C60-B289-A704-0DEFCF68AAA0}"/>
              </a:ext>
            </a:extLst>
          </p:cNvPr>
          <p:cNvSpPr/>
          <p:nvPr userDrawn="1"/>
        </p:nvSpPr>
        <p:spPr>
          <a:xfrm>
            <a:off x="6798453" y="229143"/>
            <a:ext cx="5213892" cy="4750832"/>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14" name="Arc 13">
            <a:extLst>
              <a:ext uri="{FF2B5EF4-FFF2-40B4-BE49-F238E27FC236}">
                <a16:creationId xmlns:a16="http://schemas.microsoft.com/office/drawing/2014/main" id="{A5F6A7F6-BE47-6B56-93A1-2700FB9EE668}"/>
              </a:ext>
            </a:extLst>
          </p:cNvPr>
          <p:cNvSpPr/>
          <p:nvPr userDrawn="1"/>
        </p:nvSpPr>
        <p:spPr>
          <a:xfrm rot="10800000">
            <a:off x="179657" y="1887741"/>
            <a:ext cx="5213891" cy="4750832"/>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pic>
        <p:nvPicPr>
          <p:cNvPr id="16" name="Picture 15">
            <a:extLst>
              <a:ext uri="{FF2B5EF4-FFF2-40B4-BE49-F238E27FC236}">
                <a16:creationId xmlns:a16="http://schemas.microsoft.com/office/drawing/2014/main" id="{FFBEA1AA-DB67-5830-904B-B1BAD35D76D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9612046" y="6184467"/>
            <a:ext cx="2400298" cy="503571"/>
          </a:xfrm>
          <a:prstGeom prst="rect">
            <a:avLst/>
          </a:prstGeom>
        </p:spPr>
      </p:pic>
    </p:spTree>
    <p:extLst>
      <p:ext uri="{BB962C8B-B14F-4D97-AF65-F5344CB8AC3E}">
        <p14:creationId xmlns:p14="http://schemas.microsoft.com/office/powerpoint/2010/main" val="231609711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6" r:id="rId4"/>
    <p:sldLayoutId id="2147483663" r:id="rId5"/>
    <p:sldLayoutId id="2147483651" r:id="rId6"/>
    <p:sldLayoutId id="2147483655" r:id="rId7"/>
    <p:sldLayoutId id="2147483657" r:id="rId8"/>
    <p:sldLayoutId id="2147483658" r:id="rId9"/>
    <p:sldLayoutId id="2147483659" r:id="rId10"/>
    <p:sldLayoutId id="2147483660" r:id="rId11"/>
    <p:sldLayoutId id="2147483661" r:id="rId12"/>
    <p:sldLayoutId id="2147483662" r:id="rId13"/>
    <p:sldLayoutId id="2147483665" r:id="rId14"/>
    <p:sldLayoutId id="2147483668" r:id="rId15"/>
    <p:sldLayoutId id="2147483669" r:id="rId16"/>
    <p:sldLayoutId id="2147483670" r:id="rId17"/>
    <p:sldLayoutId id="2147483671" r:id="rId18"/>
    <p:sldLayoutId id="2147483672"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5.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g"/><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jp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67.jp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30.png"/><Relationship Id="rId5" Type="http://schemas.openxmlformats.org/officeDocument/2006/relationships/image" Target="../media/image61.png"/><Relationship Id="rId10" Type="http://schemas.openxmlformats.org/officeDocument/2006/relationships/customXml" Target="../ink/ink2.xml"/><Relationship Id="rId4" Type="http://schemas.openxmlformats.org/officeDocument/2006/relationships/image" Target="../media/image60.png"/><Relationship Id="rId9" Type="http://schemas.openxmlformats.org/officeDocument/2006/relationships/image" Target="../media/image620.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9.jpg"/><Relationship Id="rId7" Type="http://schemas.openxmlformats.org/officeDocument/2006/relationships/image" Target="../media/image59.png"/><Relationship Id="rId2" Type="http://schemas.openxmlformats.org/officeDocument/2006/relationships/image" Target="../media/image68.jp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diagramLayout" Target="../diagrams/layout1.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28.png"/><Relationship Id="rId5" Type="http://schemas.openxmlformats.org/officeDocument/2006/relationships/diagramColors" Target="../diagrams/colors1.xml"/><Relationship Id="rId10" Type="http://schemas.openxmlformats.org/officeDocument/2006/relationships/image" Target="../media/image27.svg"/><Relationship Id="rId4" Type="http://schemas.openxmlformats.org/officeDocument/2006/relationships/diagramQuickStyle" Target="../diagrams/quickStyle1.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A6647B-9E46-0788-9D6D-09C29B020F3D}"/>
              </a:ext>
            </a:extLst>
          </p:cNvPr>
          <p:cNvSpPr>
            <a:spLocks noGrp="1"/>
          </p:cNvSpPr>
          <p:nvPr>
            <p:ph type="body" sz="quarter" idx="10"/>
          </p:nvPr>
        </p:nvSpPr>
        <p:spPr>
          <a:xfrm>
            <a:off x="7220961" y="897133"/>
            <a:ext cx="4274598" cy="1250321"/>
          </a:xfrm>
        </p:spPr>
        <p:txBody>
          <a:bodyPr/>
          <a:lstStyle/>
          <a:p>
            <a:r>
              <a:rPr lang="en-001" b="1" dirty="0">
                <a:solidFill>
                  <a:schemeClr val="accent3"/>
                </a:solidFill>
              </a:rPr>
              <a:t>Thursday, 19 September</a:t>
            </a:r>
          </a:p>
          <a:p>
            <a:r>
              <a:rPr lang="en-001" b="1" dirty="0">
                <a:solidFill>
                  <a:schemeClr val="accent3"/>
                </a:solidFill>
              </a:rPr>
              <a:t>17:00 – 18:00 CEST  </a:t>
            </a:r>
            <a:endParaRPr lang="en-US" b="1" dirty="0">
              <a:solidFill>
                <a:schemeClr val="accent3"/>
              </a:solidFill>
            </a:endParaRPr>
          </a:p>
        </p:txBody>
      </p:sp>
      <p:sp>
        <p:nvSpPr>
          <p:cNvPr id="8" name="Text Placeholder 2">
            <a:extLst>
              <a:ext uri="{FF2B5EF4-FFF2-40B4-BE49-F238E27FC236}">
                <a16:creationId xmlns:a16="http://schemas.microsoft.com/office/drawing/2014/main" id="{5225E9B7-FF8A-A250-5A0F-37BDF937C7C1}"/>
              </a:ext>
            </a:extLst>
          </p:cNvPr>
          <p:cNvSpPr>
            <a:spLocks noGrp="1"/>
          </p:cNvSpPr>
          <p:nvPr>
            <p:ph type="body" sz="quarter" idx="11"/>
          </p:nvPr>
        </p:nvSpPr>
        <p:spPr>
          <a:xfrm>
            <a:off x="7220961" y="2355731"/>
            <a:ext cx="4520189" cy="554247"/>
          </a:xfrm>
          <a:solidFill>
            <a:schemeClr val="accent2"/>
          </a:solidFill>
        </p:spPr>
        <p:txBody>
          <a:bodyPr/>
          <a:lstStyle/>
          <a:p>
            <a:r>
              <a:rPr lang="fr-BE" sz="2800" b="1" dirty="0">
                <a:solidFill>
                  <a:schemeClr val="bg1"/>
                </a:solidFill>
                <a:effectLst/>
                <a:latin typeface="Open Sans" panose="020B0606030504020204" pitchFamily="34" charset="0"/>
              </a:rPr>
              <a:t>CARBON ACT WEBINAR</a:t>
            </a:r>
          </a:p>
          <a:p>
            <a:endParaRPr lang="en-US" dirty="0"/>
          </a:p>
        </p:txBody>
      </p:sp>
      <p:sp>
        <p:nvSpPr>
          <p:cNvPr id="10" name="Text Placeholder 3">
            <a:extLst>
              <a:ext uri="{FF2B5EF4-FFF2-40B4-BE49-F238E27FC236}">
                <a16:creationId xmlns:a16="http://schemas.microsoft.com/office/drawing/2014/main" id="{72A7F5C1-4904-74AC-1493-B9AD33FA200F}"/>
              </a:ext>
            </a:extLst>
          </p:cNvPr>
          <p:cNvSpPr>
            <a:spLocks noGrp="1"/>
          </p:cNvSpPr>
          <p:nvPr>
            <p:ph type="body" sz="quarter" idx="12"/>
          </p:nvPr>
        </p:nvSpPr>
        <p:spPr>
          <a:xfrm>
            <a:off x="7220961" y="3211512"/>
            <a:ext cx="4519612" cy="2309512"/>
          </a:xfrm>
        </p:spPr>
        <p:txBody>
          <a:bodyPr/>
          <a:lstStyle/>
          <a:p>
            <a:pPr algn="ctr"/>
            <a:r>
              <a:rPr lang="en-GB" sz="4000" b="1" dirty="0"/>
              <a:t>Classroom Strategies for Teaching Climate Change</a:t>
            </a:r>
            <a:endParaRPr lang="en-US" dirty="0"/>
          </a:p>
        </p:txBody>
      </p:sp>
    </p:spTree>
    <p:extLst>
      <p:ext uri="{BB962C8B-B14F-4D97-AF65-F5344CB8AC3E}">
        <p14:creationId xmlns:p14="http://schemas.microsoft.com/office/powerpoint/2010/main" val="4248598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B2F677-C541-CC4C-02F3-28B622589E93}"/>
              </a:ext>
            </a:extLst>
          </p:cNvPr>
          <p:cNvSpPr>
            <a:spLocks noGrp="1"/>
          </p:cNvSpPr>
          <p:nvPr>
            <p:ph type="body" sz="quarter" idx="10"/>
          </p:nvPr>
        </p:nvSpPr>
        <p:spPr>
          <a:xfrm>
            <a:off x="2914251" y="603250"/>
            <a:ext cx="7843071" cy="2492375"/>
          </a:xfrm>
        </p:spPr>
        <p:txBody>
          <a:bodyPr/>
          <a:lstStyle/>
          <a:p>
            <a:r>
              <a:rPr lang="en-GB" dirty="0"/>
              <a:t>This presentation</a:t>
            </a:r>
          </a:p>
          <a:p>
            <a:r>
              <a:rPr lang="en-GB" sz="2400" dirty="0">
                <a:latin typeface="Avenir Next LT Pro Light" panose="020B0304020202020204" pitchFamily="34" charset="0"/>
              </a:rPr>
              <a:t>Scenario-Based and Interdisciplinary Learning</a:t>
            </a:r>
          </a:p>
          <a:p>
            <a:endParaRPr lang="en-GB" dirty="0"/>
          </a:p>
        </p:txBody>
      </p:sp>
      <p:sp>
        <p:nvSpPr>
          <p:cNvPr id="3" name="Text Placeholder 2">
            <a:extLst>
              <a:ext uri="{FF2B5EF4-FFF2-40B4-BE49-F238E27FC236}">
                <a16:creationId xmlns:a16="http://schemas.microsoft.com/office/drawing/2014/main" id="{B3E7CDA4-9DF8-281E-7FBC-262F23485F31}"/>
              </a:ext>
            </a:extLst>
          </p:cNvPr>
          <p:cNvSpPr>
            <a:spLocks noGrp="1"/>
          </p:cNvSpPr>
          <p:nvPr>
            <p:ph type="body" sz="quarter" idx="11"/>
          </p:nvPr>
        </p:nvSpPr>
        <p:spPr/>
        <p:txBody>
          <a:bodyPr/>
          <a:lstStyle/>
          <a:p>
            <a:r>
              <a:rPr lang="en-GB" dirty="0"/>
              <a:t>What, Why and how?</a:t>
            </a:r>
          </a:p>
        </p:txBody>
      </p:sp>
      <p:sp>
        <p:nvSpPr>
          <p:cNvPr id="4" name="Text Placeholder 3">
            <a:extLst>
              <a:ext uri="{FF2B5EF4-FFF2-40B4-BE49-F238E27FC236}">
                <a16:creationId xmlns:a16="http://schemas.microsoft.com/office/drawing/2014/main" id="{194DF7AE-11EB-A76D-E058-9167CD000D99}"/>
              </a:ext>
            </a:extLst>
          </p:cNvPr>
          <p:cNvSpPr>
            <a:spLocks noGrp="1"/>
          </p:cNvSpPr>
          <p:nvPr>
            <p:ph type="body" sz="quarter" idx="12"/>
          </p:nvPr>
        </p:nvSpPr>
        <p:spPr/>
        <p:txBody>
          <a:bodyPr/>
          <a:lstStyle/>
          <a:p>
            <a:r>
              <a:rPr lang="en-GB" dirty="0"/>
              <a:t>Examples from Carb</a:t>
            </a:r>
            <a:r>
              <a:rPr lang="en-001" dirty="0"/>
              <a:t>o</a:t>
            </a:r>
            <a:r>
              <a:rPr lang="en-GB" dirty="0"/>
              <a:t>n</a:t>
            </a:r>
            <a:r>
              <a:rPr lang="en-001" dirty="0"/>
              <a:t> </a:t>
            </a:r>
            <a:r>
              <a:rPr lang="en-GB" dirty="0"/>
              <a:t>A</a:t>
            </a:r>
            <a:r>
              <a:rPr lang="en-001" dirty="0" err="1"/>
              <a:t>ct</a:t>
            </a:r>
            <a:endParaRPr lang="en-GB" dirty="0"/>
          </a:p>
        </p:txBody>
      </p:sp>
      <p:sp>
        <p:nvSpPr>
          <p:cNvPr id="5" name="Text Placeholder 4">
            <a:extLst>
              <a:ext uri="{FF2B5EF4-FFF2-40B4-BE49-F238E27FC236}">
                <a16:creationId xmlns:a16="http://schemas.microsoft.com/office/drawing/2014/main" id="{D4D12838-0DF6-0291-F234-95CD8931CAF8}"/>
              </a:ext>
            </a:extLst>
          </p:cNvPr>
          <p:cNvSpPr>
            <a:spLocks noGrp="1"/>
          </p:cNvSpPr>
          <p:nvPr>
            <p:ph type="body" sz="quarter" idx="13"/>
          </p:nvPr>
        </p:nvSpPr>
        <p:spPr/>
        <p:txBody>
          <a:bodyPr/>
          <a:lstStyle/>
          <a:p>
            <a:r>
              <a:rPr lang="en-GB" dirty="0"/>
              <a:t>Benefits and </a:t>
            </a:r>
            <a:r>
              <a:rPr lang="en-GB" dirty="0" err="1"/>
              <a:t>Challanges</a:t>
            </a:r>
            <a:endParaRPr lang="en-GB" dirty="0"/>
          </a:p>
        </p:txBody>
      </p:sp>
    </p:spTree>
    <p:extLst>
      <p:ext uri="{BB962C8B-B14F-4D97-AF65-F5344CB8AC3E}">
        <p14:creationId xmlns:p14="http://schemas.microsoft.com/office/powerpoint/2010/main" val="99589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024B45-2A97-472A-9A08-B1DC74F2F41C}"/>
              </a:ext>
            </a:extLst>
          </p:cNvPr>
          <p:cNvSpPr>
            <a:spLocks noGrp="1"/>
          </p:cNvSpPr>
          <p:nvPr>
            <p:ph type="body" sz="quarter" idx="10"/>
          </p:nvPr>
        </p:nvSpPr>
        <p:spPr/>
        <p:txBody>
          <a:bodyPr/>
          <a:lstStyle/>
          <a:p>
            <a:r>
              <a:rPr lang="sv-SE" dirty="0" err="1"/>
              <a:t>What</a:t>
            </a:r>
            <a:r>
              <a:rPr lang="sv-SE" dirty="0"/>
              <a:t>?</a:t>
            </a:r>
          </a:p>
        </p:txBody>
      </p:sp>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2133713" y="2048809"/>
            <a:ext cx="7564438" cy="3397250"/>
          </a:xfrm>
        </p:spPr>
        <p:txBody>
          <a:bodyPr/>
          <a:lstStyle/>
          <a:p>
            <a:r>
              <a:rPr lang="sv-SE" dirty="0" err="1"/>
              <a:t>Educational</a:t>
            </a:r>
            <a:r>
              <a:rPr lang="sv-SE" dirty="0"/>
              <a:t> approach </a:t>
            </a:r>
            <a:r>
              <a:rPr lang="sv-SE" dirty="0" err="1"/>
              <a:t>that</a:t>
            </a:r>
            <a:r>
              <a:rPr lang="sv-SE" dirty="0"/>
              <a:t> </a:t>
            </a:r>
            <a:r>
              <a:rPr lang="sv-SE" b="1" dirty="0" err="1"/>
              <a:t>integrates</a:t>
            </a:r>
            <a:r>
              <a:rPr lang="sv-SE" b="1" dirty="0"/>
              <a:t> real-</a:t>
            </a:r>
            <a:r>
              <a:rPr lang="sv-SE" b="1" dirty="0" err="1"/>
              <a:t>world</a:t>
            </a:r>
            <a:r>
              <a:rPr lang="sv-SE" b="1" dirty="0"/>
              <a:t> scenarios</a:t>
            </a:r>
            <a:r>
              <a:rPr lang="sv-SE" dirty="0"/>
              <a:t> </a:t>
            </a:r>
            <a:r>
              <a:rPr lang="sv-SE" dirty="0" err="1"/>
              <a:t>with</a:t>
            </a:r>
            <a:r>
              <a:rPr lang="sv-SE" dirty="0"/>
              <a:t> </a:t>
            </a:r>
            <a:r>
              <a:rPr lang="sv-SE" dirty="0" err="1"/>
              <a:t>knowledge</a:t>
            </a:r>
            <a:r>
              <a:rPr lang="sv-SE" dirty="0"/>
              <a:t> from </a:t>
            </a:r>
            <a:r>
              <a:rPr lang="sv-SE" b="1" dirty="0" err="1"/>
              <a:t>multiple</a:t>
            </a:r>
            <a:r>
              <a:rPr lang="sv-SE" b="1" dirty="0"/>
              <a:t> </a:t>
            </a:r>
            <a:r>
              <a:rPr lang="sv-SE" b="1" dirty="0" err="1"/>
              <a:t>disciplines</a:t>
            </a:r>
            <a:r>
              <a:rPr lang="sv-SE" b="1" dirty="0"/>
              <a:t> </a:t>
            </a:r>
            <a:r>
              <a:rPr lang="sv-SE" dirty="0"/>
              <a:t>to </a:t>
            </a:r>
            <a:r>
              <a:rPr lang="sv-SE" dirty="0" err="1"/>
              <a:t>enhance</a:t>
            </a:r>
            <a:r>
              <a:rPr lang="sv-SE" dirty="0"/>
              <a:t> student </a:t>
            </a:r>
            <a:r>
              <a:rPr lang="sv-SE" dirty="0" err="1"/>
              <a:t>learning</a:t>
            </a:r>
            <a:endParaRPr lang="sv-SE" dirty="0"/>
          </a:p>
          <a:p>
            <a:r>
              <a:rPr lang="sv-SE" dirty="0"/>
              <a:t>Students </a:t>
            </a:r>
            <a:r>
              <a:rPr lang="sv-SE" dirty="0" err="1"/>
              <a:t>engage</a:t>
            </a:r>
            <a:r>
              <a:rPr lang="sv-SE" dirty="0"/>
              <a:t> in </a:t>
            </a:r>
            <a:r>
              <a:rPr lang="sv-SE" dirty="0" err="1"/>
              <a:t>realistic</a:t>
            </a:r>
            <a:r>
              <a:rPr lang="sv-SE" dirty="0"/>
              <a:t> situations </a:t>
            </a:r>
            <a:r>
              <a:rPr lang="sv-SE" dirty="0" err="1"/>
              <a:t>that</a:t>
            </a:r>
            <a:r>
              <a:rPr lang="sv-SE" dirty="0"/>
              <a:t> </a:t>
            </a:r>
            <a:r>
              <a:rPr lang="sv-SE" dirty="0" err="1"/>
              <a:t>require</a:t>
            </a:r>
            <a:r>
              <a:rPr lang="sv-SE" dirty="0"/>
              <a:t> </a:t>
            </a:r>
            <a:r>
              <a:rPr lang="sv-SE" b="1" dirty="0"/>
              <a:t>problem-</a:t>
            </a:r>
            <a:r>
              <a:rPr lang="sv-SE" b="1" dirty="0" err="1"/>
              <a:t>solving</a:t>
            </a:r>
            <a:r>
              <a:rPr lang="sv-SE" dirty="0"/>
              <a:t>, </a:t>
            </a:r>
            <a:r>
              <a:rPr lang="sv-SE" b="1" dirty="0" err="1"/>
              <a:t>critical</a:t>
            </a:r>
            <a:r>
              <a:rPr lang="sv-SE" b="1" dirty="0"/>
              <a:t> </a:t>
            </a:r>
            <a:r>
              <a:rPr lang="sv-SE" b="1" dirty="0" err="1"/>
              <a:t>thinking</a:t>
            </a:r>
            <a:r>
              <a:rPr lang="sv-SE" dirty="0"/>
              <a:t>, and </a:t>
            </a:r>
            <a:r>
              <a:rPr lang="sv-SE" b="1" dirty="0"/>
              <a:t>decision-</a:t>
            </a:r>
            <a:r>
              <a:rPr lang="sv-SE" b="1" dirty="0" err="1"/>
              <a:t>making</a:t>
            </a:r>
            <a:r>
              <a:rPr lang="sv-SE" dirty="0"/>
              <a:t>, </a:t>
            </a:r>
            <a:r>
              <a:rPr lang="sv-SE" dirty="0" err="1"/>
              <a:t>often</a:t>
            </a:r>
            <a:r>
              <a:rPr lang="sv-SE" dirty="0"/>
              <a:t> </a:t>
            </a:r>
            <a:r>
              <a:rPr lang="sv-SE" dirty="0" err="1"/>
              <a:t>mirroring</a:t>
            </a:r>
            <a:r>
              <a:rPr lang="sv-SE" dirty="0"/>
              <a:t> </a:t>
            </a:r>
            <a:r>
              <a:rPr lang="sv-SE" b="1" dirty="0" err="1"/>
              <a:t>challenges</a:t>
            </a:r>
            <a:r>
              <a:rPr lang="sv-SE" b="1" dirty="0"/>
              <a:t> </a:t>
            </a:r>
            <a:r>
              <a:rPr lang="sv-SE" b="1" dirty="0" err="1"/>
              <a:t>they</a:t>
            </a:r>
            <a:r>
              <a:rPr lang="sv-SE" b="1" dirty="0"/>
              <a:t> </a:t>
            </a:r>
            <a:r>
              <a:rPr lang="sv-SE" b="1" dirty="0" err="1"/>
              <a:t>may</a:t>
            </a:r>
            <a:r>
              <a:rPr lang="sv-SE" b="1" dirty="0"/>
              <a:t> face in </a:t>
            </a:r>
            <a:r>
              <a:rPr lang="sv-SE" b="1" dirty="0" err="1"/>
              <a:t>their</a:t>
            </a:r>
            <a:r>
              <a:rPr lang="sv-SE" b="1" dirty="0"/>
              <a:t> </a:t>
            </a:r>
            <a:r>
              <a:rPr lang="sv-SE" b="1" dirty="0" err="1"/>
              <a:t>professional</a:t>
            </a:r>
            <a:r>
              <a:rPr lang="sv-SE" b="1" dirty="0"/>
              <a:t> or personal </a:t>
            </a:r>
            <a:r>
              <a:rPr lang="sv-SE" b="1" dirty="0" err="1"/>
              <a:t>lives</a:t>
            </a:r>
            <a:endParaRPr lang="sv-SE" b="1" dirty="0">
              <a:solidFill>
                <a:schemeClr val="tx1"/>
              </a:solidFill>
            </a:endParaRPr>
          </a:p>
        </p:txBody>
      </p:sp>
    </p:spTree>
    <p:extLst>
      <p:ext uri="{BB962C8B-B14F-4D97-AF65-F5344CB8AC3E}">
        <p14:creationId xmlns:p14="http://schemas.microsoft.com/office/powerpoint/2010/main" val="3241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024B45-2A97-472A-9A08-B1DC74F2F41C}"/>
              </a:ext>
            </a:extLst>
          </p:cNvPr>
          <p:cNvSpPr>
            <a:spLocks noGrp="1"/>
          </p:cNvSpPr>
          <p:nvPr>
            <p:ph type="body" sz="quarter" idx="10"/>
          </p:nvPr>
        </p:nvSpPr>
        <p:spPr/>
        <p:txBody>
          <a:bodyPr/>
          <a:lstStyle/>
          <a:p>
            <a:r>
              <a:rPr lang="sv-SE" dirty="0" err="1"/>
              <a:t>Why</a:t>
            </a:r>
            <a:r>
              <a:rPr lang="sv-SE" dirty="0"/>
              <a:t>?</a:t>
            </a:r>
          </a:p>
        </p:txBody>
      </p:sp>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2133713" y="2250515"/>
            <a:ext cx="7564438" cy="3397250"/>
          </a:xfrm>
        </p:spPr>
        <p:txBody>
          <a:bodyPr/>
          <a:lstStyle/>
          <a:p>
            <a:r>
              <a:rPr lang="sv-SE" dirty="0">
                <a:solidFill>
                  <a:schemeClr val="tx1"/>
                </a:solidFill>
              </a:rPr>
              <a:t>Places students in </a:t>
            </a:r>
            <a:r>
              <a:rPr lang="sv-SE" b="1" dirty="0">
                <a:solidFill>
                  <a:schemeClr val="tx1"/>
                </a:solidFill>
              </a:rPr>
              <a:t>real-</a:t>
            </a:r>
            <a:r>
              <a:rPr lang="sv-SE" b="1" dirty="0" err="1">
                <a:solidFill>
                  <a:schemeClr val="tx1"/>
                </a:solidFill>
              </a:rPr>
              <a:t>life</a:t>
            </a:r>
            <a:r>
              <a:rPr lang="sv-SE" b="1" dirty="0">
                <a:solidFill>
                  <a:schemeClr val="tx1"/>
                </a:solidFill>
              </a:rPr>
              <a:t> scenarios</a:t>
            </a:r>
            <a:r>
              <a:rPr lang="sv-SE" dirty="0">
                <a:solidFill>
                  <a:schemeClr val="tx1"/>
                </a:solidFill>
              </a:rPr>
              <a:t>, </a:t>
            </a:r>
            <a:r>
              <a:rPr lang="sv-SE" dirty="0" err="1">
                <a:solidFill>
                  <a:schemeClr val="tx1"/>
                </a:solidFill>
              </a:rPr>
              <a:t>making</a:t>
            </a:r>
            <a:r>
              <a:rPr lang="sv-SE" dirty="0">
                <a:solidFill>
                  <a:schemeClr val="tx1"/>
                </a:solidFill>
              </a:rPr>
              <a:t> </a:t>
            </a:r>
            <a:r>
              <a:rPr lang="sv-SE" dirty="0" err="1">
                <a:solidFill>
                  <a:schemeClr val="tx1"/>
                </a:solidFill>
              </a:rPr>
              <a:t>learning</a:t>
            </a:r>
            <a:r>
              <a:rPr lang="sv-SE" dirty="0">
                <a:solidFill>
                  <a:schemeClr val="tx1"/>
                </a:solidFill>
              </a:rPr>
              <a:t> </a:t>
            </a:r>
            <a:r>
              <a:rPr lang="sv-SE" b="1" dirty="0">
                <a:solidFill>
                  <a:schemeClr val="tx1"/>
                </a:solidFill>
              </a:rPr>
              <a:t>practical and relevant</a:t>
            </a:r>
            <a:r>
              <a:rPr lang="sv-SE" dirty="0">
                <a:solidFill>
                  <a:schemeClr val="tx1"/>
                </a:solidFill>
              </a:rPr>
              <a:t>. </a:t>
            </a:r>
            <a:r>
              <a:rPr lang="sv-SE" dirty="0" err="1">
                <a:solidFill>
                  <a:schemeClr val="tx1"/>
                </a:solidFill>
              </a:rPr>
              <a:t>Encourages</a:t>
            </a:r>
            <a:r>
              <a:rPr lang="sv-SE" dirty="0">
                <a:solidFill>
                  <a:schemeClr val="tx1"/>
                </a:solidFill>
              </a:rPr>
              <a:t> </a:t>
            </a:r>
            <a:r>
              <a:rPr lang="sv-SE" dirty="0" err="1">
                <a:solidFill>
                  <a:schemeClr val="tx1"/>
                </a:solidFill>
              </a:rPr>
              <a:t>application</a:t>
            </a:r>
            <a:r>
              <a:rPr lang="sv-SE" dirty="0">
                <a:solidFill>
                  <a:schemeClr val="tx1"/>
                </a:solidFill>
              </a:rPr>
              <a:t> </a:t>
            </a:r>
            <a:r>
              <a:rPr lang="sv-SE" dirty="0" err="1">
                <a:solidFill>
                  <a:schemeClr val="tx1"/>
                </a:solidFill>
              </a:rPr>
              <a:t>of</a:t>
            </a:r>
            <a:r>
              <a:rPr lang="sv-SE" dirty="0">
                <a:solidFill>
                  <a:schemeClr val="tx1"/>
                </a:solidFill>
              </a:rPr>
              <a:t> </a:t>
            </a:r>
            <a:r>
              <a:rPr lang="sv-SE" dirty="0" err="1">
                <a:solidFill>
                  <a:schemeClr val="tx1"/>
                </a:solidFill>
              </a:rPr>
              <a:t>knowledge</a:t>
            </a:r>
            <a:r>
              <a:rPr lang="sv-SE" dirty="0">
                <a:solidFill>
                  <a:schemeClr val="tx1"/>
                </a:solidFill>
              </a:rPr>
              <a:t> to </a:t>
            </a:r>
            <a:r>
              <a:rPr lang="sv-SE" dirty="0" err="1">
                <a:solidFill>
                  <a:schemeClr val="tx1"/>
                </a:solidFill>
              </a:rPr>
              <a:t>solve</a:t>
            </a:r>
            <a:r>
              <a:rPr lang="sv-SE" dirty="0">
                <a:solidFill>
                  <a:schemeClr val="tx1"/>
                </a:solidFill>
              </a:rPr>
              <a:t> </a:t>
            </a:r>
            <a:r>
              <a:rPr lang="sv-SE" b="1" dirty="0" err="1">
                <a:solidFill>
                  <a:schemeClr val="tx1"/>
                </a:solidFill>
              </a:rPr>
              <a:t>realistic</a:t>
            </a:r>
            <a:r>
              <a:rPr lang="sv-SE" b="1" dirty="0">
                <a:solidFill>
                  <a:schemeClr val="tx1"/>
                </a:solidFill>
              </a:rPr>
              <a:t> problems</a:t>
            </a:r>
            <a:r>
              <a:rPr lang="sv-SE" dirty="0">
                <a:solidFill>
                  <a:schemeClr val="tx1"/>
                </a:solidFill>
              </a:rPr>
              <a:t>.</a:t>
            </a:r>
          </a:p>
          <a:p>
            <a:r>
              <a:rPr lang="sv-SE" dirty="0" err="1"/>
              <a:t>Together</a:t>
            </a:r>
            <a:r>
              <a:rPr lang="sv-SE" dirty="0"/>
              <a:t> </a:t>
            </a:r>
            <a:r>
              <a:rPr lang="sv-SE" dirty="0" err="1"/>
              <a:t>with</a:t>
            </a:r>
            <a:r>
              <a:rPr lang="sv-SE" dirty="0"/>
              <a:t> </a:t>
            </a:r>
            <a:r>
              <a:rPr lang="sv-SE" b="1" dirty="0" err="1"/>
              <a:t>interdisciplanary</a:t>
            </a:r>
            <a:r>
              <a:rPr lang="sv-SE" b="1" dirty="0"/>
              <a:t> </a:t>
            </a:r>
            <a:r>
              <a:rPr lang="sv-SE" b="1" dirty="0" err="1"/>
              <a:t>teaching</a:t>
            </a:r>
            <a:r>
              <a:rPr lang="sv-SE" b="1" dirty="0"/>
              <a:t> </a:t>
            </a:r>
            <a:r>
              <a:rPr lang="sv-SE" dirty="0"/>
              <a:t>it </a:t>
            </a:r>
            <a:r>
              <a:rPr lang="sv-SE" dirty="0" err="1"/>
              <a:t>e</a:t>
            </a:r>
            <a:r>
              <a:rPr lang="sv-SE" dirty="0" err="1">
                <a:solidFill>
                  <a:schemeClr val="tx1"/>
                </a:solidFill>
              </a:rPr>
              <a:t>nhances</a:t>
            </a:r>
            <a:r>
              <a:rPr lang="sv-SE" dirty="0">
                <a:solidFill>
                  <a:schemeClr val="tx1"/>
                </a:solidFill>
              </a:rPr>
              <a:t> </a:t>
            </a:r>
            <a:r>
              <a:rPr lang="sv-SE" dirty="0" err="1">
                <a:solidFill>
                  <a:schemeClr val="tx1"/>
                </a:solidFill>
              </a:rPr>
              <a:t>drawing</a:t>
            </a:r>
            <a:r>
              <a:rPr lang="sv-SE" dirty="0">
                <a:solidFill>
                  <a:schemeClr val="tx1"/>
                </a:solidFill>
              </a:rPr>
              <a:t> from </a:t>
            </a:r>
            <a:r>
              <a:rPr lang="sv-SE" b="1" dirty="0" err="1">
                <a:solidFill>
                  <a:schemeClr val="tx1"/>
                </a:solidFill>
              </a:rPr>
              <a:t>multiple</a:t>
            </a:r>
            <a:r>
              <a:rPr lang="sv-SE" b="1" dirty="0">
                <a:solidFill>
                  <a:schemeClr val="tx1"/>
                </a:solidFill>
              </a:rPr>
              <a:t> </a:t>
            </a:r>
            <a:r>
              <a:rPr lang="sv-SE" b="1" dirty="0" err="1">
                <a:solidFill>
                  <a:schemeClr val="tx1"/>
                </a:solidFill>
              </a:rPr>
              <a:t>subjects</a:t>
            </a:r>
            <a:r>
              <a:rPr lang="sv-SE" dirty="0">
                <a:solidFill>
                  <a:schemeClr val="tx1"/>
                </a:solidFill>
              </a:rPr>
              <a:t>, </a:t>
            </a:r>
            <a:r>
              <a:rPr lang="sv-SE" dirty="0" err="1">
                <a:solidFill>
                  <a:schemeClr val="tx1"/>
                </a:solidFill>
              </a:rPr>
              <a:t>demonstrating</a:t>
            </a:r>
            <a:r>
              <a:rPr lang="sv-SE" dirty="0">
                <a:solidFill>
                  <a:schemeClr val="tx1"/>
                </a:solidFill>
              </a:rPr>
              <a:t> </a:t>
            </a:r>
            <a:r>
              <a:rPr lang="sv-SE" dirty="0" err="1">
                <a:solidFill>
                  <a:schemeClr val="tx1"/>
                </a:solidFill>
              </a:rPr>
              <a:t>that</a:t>
            </a:r>
            <a:r>
              <a:rPr lang="sv-SE" dirty="0">
                <a:solidFill>
                  <a:schemeClr val="tx1"/>
                </a:solidFill>
              </a:rPr>
              <a:t> real-</a:t>
            </a:r>
            <a:r>
              <a:rPr lang="sv-SE" dirty="0" err="1">
                <a:solidFill>
                  <a:schemeClr val="tx1"/>
                </a:solidFill>
              </a:rPr>
              <a:t>world</a:t>
            </a:r>
            <a:r>
              <a:rPr lang="sv-SE" dirty="0">
                <a:solidFill>
                  <a:schemeClr val="tx1"/>
                </a:solidFill>
              </a:rPr>
              <a:t> problems </a:t>
            </a:r>
            <a:r>
              <a:rPr lang="sv-SE" b="1" dirty="0" err="1">
                <a:solidFill>
                  <a:schemeClr val="tx1"/>
                </a:solidFill>
              </a:rPr>
              <a:t>rarely</a:t>
            </a:r>
            <a:r>
              <a:rPr lang="sv-SE" b="1" dirty="0">
                <a:solidFill>
                  <a:schemeClr val="tx1"/>
                </a:solidFill>
              </a:rPr>
              <a:t> fit </a:t>
            </a:r>
            <a:r>
              <a:rPr lang="sv-SE" b="1" dirty="0" err="1">
                <a:solidFill>
                  <a:schemeClr val="tx1"/>
                </a:solidFill>
              </a:rPr>
              <a:t>into</a:t>
            </a:r>
            <a:r>
              <a:rPr lang="sv-SE" b="1" dirty="0">
                <a:solidFill>
                  <a:schemeClr val="tx1"/>
                </a:solidFill>
              </a:rPr>
              <a:t> </a:t>
            </a:r>
            <a:r>
              <a:rPr lang="sv-SE" b="1" dirty="0" err="1">
                <a:solidFill>
                  <a:schemeClr val="tx1"/>
                </a:solidFill>
              </a:rPr>
              <a:t>one</a:t>
            </a:r>
            <a:r>
              <a:rPr lang="sv-SE" b="1" dirty="0">
                <a:solidFill>
                  <a:schemeClr val="tx1"/>
                </a:solidFill>
              </a:rPr>
              <a:t> </a:t>
            </a:r>
            <a:r>
              <a:rPr lang="sv-SE" b="1" dirty="0" err="1">
                <a:solidFill>
                  <a:schemeClr val="tx1"/>
                </a:solidFill>
              </a:rPr>
              <a:t>discipline</a:t>
            </a:r>
            <a:r>
              <a:rPr lang="sv-SE" dirty="0">
                <a:solidFill>
                  <a:schemeClr val="tx1"/>
                </a:solidFill>
              </a:rPr>
              <a:t>. </a:t>
            </a:r>
            <a:endParaRPr lang="sv-SE" dirty="0"/>
          </a:p>
        </p:txBody>
      </p:sp>
    </p:spTree>
    <p:extLst>
      <p:ext uri="{BB962C8B-B14F-4D97-AF65-F5344CB8AC3E}">
        <p14:creationId xmlns:p14="http://schemas.microsoft.com/office/powerpoint/2010/main" val="216029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2313781" y="2059163"/>
            <a:ext cx="7564438" cy="4180271"/>
          </a:xfrm>
        </p:spPr>
        <p:txBody>
          <a:bodyPr/>
          <a:lstStyle/>
          <a:p>
            <a:pPr lvl="0"/>
            <a:r>
              <a:rPr lang="en-US" dirty="0"/>
              <a:t>Requires students to </a:t>
            </a:r>
            <a:r>
              <a:rPr lang="en-US" b="1" dirty="0"/>
              <a:t>think critically</a:t>
            </a:r>
            <a:r>
              <a:rPr lang="en-US" dirty="0"/>
              <a:t>, </a:t>
            </a:r>
            <a:r>
              <a:rPr lang="en-US" b="1" dirty="0"/>
              <a:t>make decisions</a:t>
            </a:r>
            <a:r>
              <a:rPr lang="en-US" dirty="0"/>
              <a:t>, and solve </a:t>
            </a:r>
            <a:r>
              <a:rPr lang="en-US" b="1" dirty="0"/>
              <a:t>complex</a:t>
            </a:r>
            <a:r>
              <a:rPr lang="en-US" dirty="0"/>
              <a:t> problems in </a:t>
            </a:r>
            <a:r>
              <a:rPr lang="en-US" b="1" dirty="0"/>
              <a:t>realistic</a:t>
            </a:r>
            <a:r>
              <a:rPr lang="en-US" dirty="0"/>
              <a:t> contexts.</a:t>
            </a:r>
            <a:endParaRPr lang="sv-SE" dirty="0"/>
          </a:p>
          <a:p>
            <a:pPr lvl="0"/>
            <a:r>
              <a:rPr lang="en-US" dirty="0"/>
              <a:t>Students work with peers from </a:t>
            </a:r>
            <a:r>
              <a:rPr lang="en-US" b="1" dirty="0"/>
              <a:t>different disciplines</a:t>
            </a:r>
            <a:r>
              <a:rPr lang="en-US" dirty="0"/>
              <a:t>, pooling knowledge and skills to solve multifaceted problems.</a:t>
            </a:r>
          </a:p>
          <a:p>
            <a:r>
              <a:rPr lang="en-US" dirty="0"/>
              <a:t>Creates a more </a:t>
            </a:r>
            <a:r>
              <a:rPr lang="en-US" b="1" dirty="0"/>
              <a:t>holistic learning experience</a:t>
            </a:r>
            <a:r>
              <a:rPr lang="en-US" dirty="0"/>
              <a:t>, leading to better long-term retention and understanding.</a:t>
            </a:r>
            <a:endParaRPr lang="sv-SE" dirty="0"/>
          </a:p>
          <a:p>
            <a:pPr marL="0" lvl="0" indent="0">
              <a:buNone/>
            </a:pPr>
            <a:endParaRPr lang="en-US" dirty="0"/>
          </a:p>
        </p:txBody>
      </p:sp>
    </p:spTree>
    <p:extLst>
      <p:ext uri="{BB962C8B-B14F-4D97-AF65-F5344CB8AC3E}">
        <p14:creationId xmlns:p14="http://schemas.microsoft.com/office/powerpoint/2010/main" val="11923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024B45-2A97-472A-9A08-B1DC74F2F41C}"/>
              </a:ext>
            </a:extLst>
          </p:cNvPr>
          <p:cNvSpPr>
            <a:spLocks noGrp="1"/>
          </p:cNvSpPr>
          <p:nvPr>
            <p:ph type="body" sz="quarter" idx="10"/>
          </p:nvPr>
        </p:nvSpPr>
        <p:spPr>
          <a:xfrm>
            <a:off x="3775188" y="802936"/>
            <a:ext cx="6431130" cy="882650"/>
          </a:xfrm>
        </p:spPr>
        <p:txBody>
          <a:bodyPr/>
          <a:lstStyle/>
          <a:p>
            <a:r>
              <a:rPr lang="sv-SE" dirty="0" err="1"/>
              <a:t>Example</a:t>
            </a:r>
            <a:r>
              <a:rPr lang="sv-SE" dirty="0"/>
              <a:t>  from Arts, Craft &amp; </a:t>
            </a:r>
            <a:r>
              <a:rPr lang="sv-SE" dirty="0" err="1"/>
              <a:t>Technology</a:t>
            </a:r>
            <a:endParaRPr lang="sv-SE" dirty="0"/>
          </a:p>
        </p:txBody>
      </p:sp>
      <p:pic>
        <p:nvPicPr>
          <p:cNvPr id="7" name="Bild 6" descr="Morsekod med hel fyllning">
            <a:extLst>
              <a:ext uri="{FF2B5EF4-FFF2-40B4-BE49-F238E27FC236}">
                <a16:creationId xmlns:a16="http://schemas.microsoft.com/office/drawing/2014/main" id="{09DE95C0-1BA2-D26F-4D80-BA0C4A794F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9769" y="3321423"/>
            <a:ext cx="914400" cy="914400"/>
          </a:xfrm>
          <a:prstGeom prst="rect">
            <a:avLst/>
          </a:prstGeom>
        </p:spPr>
      </p:pic>
      <p:sp>
        <p:nvSpPr>
          <p:cNvPr id="8" name="textruta 7">
            <a:extLst>
              <a:ext uri="{FF2B5EF4-FFF2-40B4-BE49-F238E27FC236}">
                <a16:creationId xmlns:a16="http://schemas.microsoft.com/office/drawing/2014/main" id="{C37D387E-5B79-4645-6376-970A2DD5E4DA}"/>
              </a:ext>
            </a:extLst>
          </p:cNvPr>
          <p:cNvSpPr txBox="1"/>
          <p:nvPr/>
        </p:nvSpPr>
        <p:spPr>
          <a:xfrm>
            <a:off x="2591017" y="4249270"/>
            <a:ext cx="2505418" cy="646331"/>
          </a:xfrm>
          <a:prstGeom prst="rect">
            <a:avLst/>
          </a:prstGeom>
          <a:noFill/>
        </p:spPr>
        <p:txBody>
          <a:bodyPr wrap="square" rtlCol="0">
            <a:spAutoFit/>
          </a:bodyPr>
          <a:lstStyle/>
          <a:p>
            <a:r>
              <a:rPr lang="sv-SE" dirty="0" err="1"/>
              <a:t>Code</a:t>
            </a:r>
            <a:r>
              <a:rPr lang="sv-SE" dirty="0"/>
              <a:t> a simple game from the story</a:t>
            </a:r>
          </a:p>
        </p:txBody>
      </p:sp>
      <p:sp>
        <p:nvSpPr>
          <p:cNvPr id="9" name="textruta 8">
            <a:extLst>
              <a:ext uri="{FF2B5EF4-FFF2-40B4-BE49-F238E27FC236}">
                <a16:creationId xmlns:a16="http://schemas.microsoft.com/office/drawing/2014/main" id="{D8BB54EC-2F8A-947B-C862-B24A26A39050}"/>
              </a:ext>
            </a:extLst>
          </p:cNvPr>
          <p:cNvSpPr txBox="1"/>
          <p:nvPr/>
        </p:nvSpPr>
        <p:spPr>
          <a:xfrm>
            <a:off x="540795" y="4235823"/>
            <a:ext cx="1882253" cy="646331"/>
          </a:xfrm>
          <a:prstGeom prst="rect">
            <a:avLst/>
          </a:prstGeom>
          <a:noFill/>
        </p:spPr>
        <p:txBody>
          <a:bodyPr wrap="square" rtlCol="0">
            <a:spAutoFit/>
          </a:bodyPr>
          <a:lstStyle/>
          <a:p>
            <a:r>
              <a:rPr lang="sv-SE" dirty="0" err="1"/>
              <a:t>Write</a:t>
            </a:r>
            <a:r>
              <a:rPr lang="sv-SE" dirty="0"/>
              <a:t> a story </a:t>
            </a:r>
            <a:r>
              <a:rPr lang="sv-SE" dirty="0" err="1"/>
              <a:t>about</a:t>
            </a:r>
            <a:r>
              <a:rPr lang="sv-SE" dirty="0"/>
              <a:t> an animal</a:t>
            </a:r>
          </a:p>
        </p:txBody>
      </p:sp>
      <p:pic>
        <p:nvPicPr>
          <p:cNvPr id="11" name="Bild 10" descr="Gåspenna med hel fyllning">
            <a:extLst>
              <a:ext uri="{FF2B5EF4-FFF2-40B4-BE49-F238E27FC236}">
                <a16:creationId xmlns:a16="http://schemas.microsoft.com/office/drawing/2014/main" id="{93A32FA8-0915-5FA0-3538-3C9F60B8A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721" y="3321423"/>
            <a:ext cx="914400" cy="914400"/>
          </a:xfrm>
          <a:prstGeom prst="rect">
            <a:avLst/>
          </a:prstGeom>
        </p:spPr>
      </p:pic>
      <p:sp>
        <p:nvSpPr>
          <p:cNvPr id="12" name="textruta 11">
            <a:extLst>
              <a:ext uri="{FF2B5EF4-FFF2-40B4-BE49-F238E27FC236}">
                <a16:creationId xmlns:a16="http://schemas.microsoft.com/office/drawing/2014/main" id="{2D697D0F-FEB8-7BE2-D488-69A8DA2E5BBD}"/>
              </a:ext>
            </a:extLst>
          </p:cNvPr>
          <p:cNvSpPr txBox="1"/>
          <p:nvPr/>
        </p:nvSpPr>
        <p:spPr>
          <a:xfrm>
            <a:off x="5264404" y="4253752"/>
            <a:ext cx="2505418" cy="646331"/>
          </a:xfrm>
          <a:prstGeom prst="rect">
            <a:avLst/>
          </a:prstGeom>
          <a:noFill/>
        </p:spPr>
        <p:txBody>
          <a:bodyPr wrap="square" rtlCol="0">
            <a:spAutoFit/>
          </a:bodyPr>
          <a:lstStyle/>
          <a:p>
            <a:r>
              <a:rPr lang="sv-SE" dirty="0" err="1"/>
              <a:t>Create</a:t>
            </a:r>
            <a:r>
              <a:rPr lang="sv-SE" dirty="0"/>
              <a:t> the </a:t>
            </a:r>
            <a:r>
              <a:rPr lang="sv-SE" dirty="0" err="1"/>
              <a:t>graphics</a:t>
            </a:r>
            <a:r>
              <a:rPr lang="sv-SE" dirty="0"/>
              <a:t> for the game</a:t>
            </a:r>
          </a:p>
        </p:txBody>
      </p:sp>
      <p:pic>
        <p:nvPicPr>
          <p:cNvPr id="14" name="Bild 13" descr="Klotter med hel fyllning">
            <a:extLst>
              <a:ext uri="{FF2B5EF4-FFF2-40B4-BE49-F238E27FC236}">
                <a16:creationId xmlns:a16="http://schemas.microsoft.com/office/drawing/2014/main" id="{B2A14A24-7EB7-EFA4-F51E-9B173D148A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3321423"/>
            <a:ext cx="914400" cy="914400"/>
          </a:xfrm>
          <a:prstGeom prst="rect">
            <a:avLst/>
          </a:prstGeom>
        </p:spPr>
      </p:pic>
      <p:sp>
        <p:nvSpPr>
          <p:cNvPr id="15" name="textruta 14">
            <a:extLst>
              <a:ext uri="{FF2B5EF4-FFF2-40B4-BE49-F238E27FC236}">
                <a16:creationId xmlns:a16="http://schemas.microsoft.com/office/drawing/2014/main" id="{5D012F79-782D-EC79-6CE0-0F7801994F61}"/>
              </a:ext>
            </a:extLst>
          </p:cNvPr>
          <p:cNvSpPr txBox="1"/>
          <p:nvPr/>
        </p:nvSpPr>
        <p:spPr>
          <a:xfrm>
            <a:off x="7769822" y="4271681"/>
            <a:ext cx="2505418" cy="646331"/>
          </a:xfrm>
          <a:prstGeom prst="rect">
            <a:avLst/>
          </a:prstGeom>
          <a:noFill/>
        </p:spPr>
        <p:txBody>
          <a:bodyPr wrap="square" rtlCol="0">
            <a:spAutoFit/>
          </a:bodyPr>
          <a:lstStyle/>
          <a:p>
            <a:r>
              <a:rPr lang="sv-SE" dirty="0" err="1"/>
              <a:t>Build</a:t>
            </a:r>
            <a:r>
              <a:rPr lang="sv-SE" dirty="0"/>
              <a:t> a </a:t>
            </a:r>
            <a:r>
              <a:rPr lang="sv-SE" dirty="0" err="1"/>
              <a:t>controler</a:t>
            </a:r>
            <a:r>
              <a:rPr lang="sv-SE" dirty="0"/>
              <a:t> to play the game</a:t>
            </a:r>
          </a:p>
        </p:txBody>
      </p:sp>
      <p:pic>
        <p:nvPicPr>
          <p:cNvPr id="17" name="Bild 16" descr="Såg med hel fyllning">
            <a:extLst>
              <a:ext uri="{FF2B5EF4-FFF2-40B4-BE49-F238E27FC236}">
                <a16:creationId xmlns:a16="http://schemas.microsoft.com/office/drawing/2014/main" id="{CC52B72F-7521-85BB-2565-8D03ACD5C3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5331" y="3321423"/>
            <a:ext cx="914400" cy="914400"/>
          </a:xfrm>
          <a:prstGeom prst="rect">
            <a:avLst/>
          </a:prstGeom>
        </p:spPr>
      </p:pic>
      <p:sp>
        <p:nvSpPr>
          <p:cNvPr id="18" name="textruta 17">
            <a:extLst>
              <a:ext uri="{FF2B5EF4-FFF2-40B4-BE49-F238E27FC236}">
                <a16:creationId xmlns:a16="http://schemas.microsoft.com/office/drawing/2014/main" id="{69D43653-E9A5-AEA8-F215-071309DD070F}"/>
              </a:ext>
            </a:extLst>
          </p:cNvPr>
          <p:cNvSpPr txBox="1"/>
          <p:nvPr/>
        </p:nvSpPr>
        <p:spPr>
          <a:xfrm>
            <a:off x="790396" y="5150223"/>
            <a:ext cx="1379288" cy="923330"/>
          </a:xfrm>
          <a:prstGeom prst="rect">
            <a:avLst/>
          </a:prstGeom>
          <a:noFill/>
        </p:spPr>
        <p:txBody>
          <a:bodyPr wrap="none" rtlCol="0">
            <a:spAutoFit/>
          </a:bodyPr>
          <a:lstStyle/>
          <a:p>
            <a:r>
              <a:rPr lang="sv-SE" dirty="0"/>
              <a:t>Swedish</a:t>
            </a:r>
          </a:p>
          <a:p>
            <a:r>
              <a:rPr lang="sv-SE" dirty="0"/>
              <a:t>Science</a:t>
            </a:r>
          </a:p>
          <a:p>
            <a:r>
              <a:rPr lang="sv-SE" dirty="0" err="1"/>
              <a:t>Geography</a:t>
            </a:r>
            <a:endParaRPr lang="sv-SE" dirty="0"/>
          </a:p>
        </p:txBody>
      </p:sp>
      <p:sp>
        <p:nvSpPr>
          <p:cNvPr id="19" name="textruta 18">
            <a:extLst>
              <a:ext uri="{FF2B5EF4-FFF2-40B4-BE49-F238E27FC236}">
                <a16:creationId xmlns:a16="http://schemas.microsoft.com/office/drawing/2014/main" id="{969A50F4-7738-05FA-9CC6-C24C7FD1B4CB}"/>
              </a:ext>
            </a:extLst>
          </p:cNvPr>
          <p:cNvSpPr txBox="1"/>
          <p:nvPr/>
        </p:nvSpPr>
        <p:spPr>
          <a:xfrm>
            <a:off x="2613980" y="5150223"/>
            <a:ext cx="1408014" cy="369332"/>
          </a:xfrm>
          <a:prstGeom prst="rect">
            <a:avLst/>
          </a:prstGeom>
          <a:noFill/>
        </p:spPr>
        <p:txBody>
          <a:bodyPr wrap="none" rtlCol="0">
            <a:spAutoFit/>
          </a:bodyPr>
          <a:lstStyle/>
          <a:p>
            <a:r>
              <a:rPr lang="sv-SE" dirty="0" err="1"/>
              <a:t>Technology</a:t>
            </a:r>
            <a:endParaRPr lang="sv-SE" dirty="0"/>
          </a:p>
        </p:txBody>
      </p:sp>
      <p:sp>
        <p:nvSpPr>
          <p:cNvPr id="20" name="textruta 19">
            <a:extLst>
              <a:ext uri="{FF2B5EF4-FFF2-40B4-BE49-F238E27FC236}">
                <a16:creationId xmlns:a16="http://schemas.microsoft.com/office/drawing/2014/main" id="{F810409D-AD21-B7F5-42FE-DFE44EC22D9F}"/>
              </a:ext>
            </a:extLst>
          </p:cNvPr>
          <p:cNvSpPr txBox="1"/>
          <p:nvPr/>
        </p:nvSpPr>
        <p:spPr>
          <a:xfrm>
            <a:off x="5845578" y="5104056"/>
            <a:ext cx="500843" cy="369332"/>
          </a:xfrm>
          <a:prstGeom prst="rect">
            <a:avLst/>
          </a:prstGeom>
          <a:noFill/>
        </p:spPr>
        <p:txBody>
          <a:bodyPr wrap="none" rtlCol="0">
            <a:spAutoFit/>
          </a:bodyPr>
          <a:lstStyle/>
          <a:p>
            <a:r>
              <a:rPr lang="sv-SE" dirty="0"/>
              <a:t>Art</a:t>
            </a:r>
          </a:p>
        </p:txBody>
      </p:sp>
      <p:sp>
        <p:nvSpPr>
          <p:cNvPr id="21" name="textruta 20">
            <a:extLst>
              <a:ext uri="{FF2B5EF4-FFF2-40B4-BE49-F238E27FC236}">
                <a16:creationId xmlns:a16="http://schemas.microsoft.com/office/drawing/2014/main" id="{C6E2A4AA-A22D-6833-8D82-32CC92BE74B2}"/>
              </a:ext>
            </a:extLst>
          </p:cNvPr>
          <p:cNvSpPr txBox="1"/>
          <p:nvPr/>
        </p:nvSpPr>
        <p:spPr>
          <a:xfrm>
            <a:off x="8318524" y="5150223"/>
            <a:ext cx="796180" cy="369332"/>
          </a:xfrm>
          <a:prstGeom prst="rect">
            <a:avLst/>
          </a:prstGeom>
          <a:noFill/>
        </p:spPr>
        <p:txBody>
          <a:bodyPr wrap="none" rtlCol="0">
            <a:spAutoFit/>
          </a:bodyPr>
          <a:lstStyle/>
          <a:p>
            <a:r>
              <a:rPr lang="sv-SE" dirty="0"/>
              <a:t>Crafts</a:t>
            </a:r>
          </a:p>
        </p:txBody>
      </p:sp>
    </p:spTree>
    <p:extLst>
      <p:ext uri="{BB962C8B-B14F-4D97-AF65-F5344CB8AC3E}">
        <p14:creationId xmlns:p14="http://schemas.microsoft.com/office/powerpoint/2010/main" val="367611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5"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024B45-2A97-472A-9A08-B1DC74F2F41C}"/>
              </a:ext>
            </a:extLst>
          </p:cNvPr>
          <p:cNvSpPr>
            <a:spLocks noGrp="1"/>
          </p:cNvSpPr>
          <p:nvPr>
            <p:ph type="body" sz="quarter" idx="10"/>
          </p:nvPr>
        </p:nvSpPr>
        <p:spPr/>
        <p:txBody>
          <a:bodyPr/>
          <a:lstStyle/>
          <a:p>
            <a:r>
              <a:rPr lang="sv-SE" dirty="0" err="1"/>
              <a:t>Example</a:t>
            </a:r>
            <a:endParaRPr lang="sv-SE" dirty="0"/>
          </a:p>
        </p:txBody>
      </p:sp>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2133713" y="2317750"/>
            <a:ext cx="7564438" cy="3397250"/>
          </a:xfrm>
        </p:spPr>
        <p:txBody>
          <a:bodyPr/>
          <a:lstStyle/>
          <a:p>
            <a:pPr marL="0" indent="0">
              <a:lnSpc>
                <a:spcPct val="107000"/>
              </a:lnSpc>
              <a:spcBef>
                <a:spcPts val="200"/>
              </a:spcBef>
              <a:spcAft>
                <a:spcPts val="800"/>
              </a:spcAft>
              <a:buNone/>
            </a:pP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Title: Biodiversity and climate change</a:t>
            </a:r>
            <a:endParaRPr lang="sv-SE" sz="18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marL="0" indent="0">
              <a:lnSpc>
                <a:spcPct val="107000"/>
              </a:lnSpc>
              <a:spcBef>
                <a:spcPts val="200"/>
              </a:spcBef>
              <a:spcAft>
                <a:spcPts val="800"/>
              </a:spcAft>
              <a:buNone/>
            </a:pP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Author: </a:t>
            </a:r>
            <a:r>
              <a:rPr lang="en-GB" sz="1800" b="1" dirty="0" err="1">
                <a:solidFill>
                  <a:srgbClr val="000000"/>
                </a:solidFill>
                <a:effectLst/>
                <a:latin typeface="Gilroy-Bold" panose="00000800000000000000"/>
                <a:ea typeface="SimSun" panose="02010600030101010101" pitchFamily="2" charset="-122"/>
                <a:cs typeface="Times New Roman" panose="02020603050405020304" pitchFamily="18" charset="0"/>
              </a:rPr>
              <a:t>Annelie</a:t>
            </a: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 </a:t>
            </a:r>
            <a:r>
              <a:rPr lang="en-GB" sz="1800" b="1" dirty="0" err="1">
                <a:solidFill>
                  <a:srgbClr val="000000"/>
                </a:solidFill>
                <a:effectLst/>
                <a:latin typeface="Gilroy-Bold" panose="00000800000000000000"/>
                <a:ea typeface="SimSun" panose="02010600030101010101" pitchFamily="2" charset="-122"/>
                <a:cs typeface="Times New Roman" panose="02020603050405020304" pitchFamily="18" charset="0"/>
              </a:rPr>
              <a:t>Ängdervik</a:t>
            </a:r>
            <a:endPar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marL="0" indent="0">
              <a:lnSpc>
                <a:spcPct val="107000"/>
              </a:lnSpc>
              <a:spcBef>
                <a:spcPts val="200"/>
              </a:spcBef>
              <a:spcAft>
                <a:spcPts val="800"/>
              </a:spcAft>
              <a:buNone/>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E</a:t>
            </a:r>
            <a:r>
              <a:rPr lang="en-GB" sz="1800" dirty="0">
                <a:effectLst/>
                <a:latin typeface="Avenir Next LT Pro Light" panose="020B0304020202020204" pitchFamily="34" charset="77"/>
                <a:ea typeface="Helvetica Neue" panose="02000503000000020004" pitchFamily="2" charset="0"/>
                <a:cs typeface="Calibri" panose="020F0502020204030204" pitchFamily="34" charset="0"/>
              </a:rPr>
              <a:t>quip students in grades 1-3 with a foundational understanding of climate change and biodiversity, fostering their sense of responsibility towards sustainable living</a:t>
            </a:r>
            <a:r>
              <a:rPr lang="sv-SE" sz="1200" dirty="0">
                <a:effectLst/>
              </a:rPr>
              <a:t> </a:t>
            </a:r>
          </a:p>
          <a:p>
            <a:pPr>
              <a:lnSpc>
                <a:spcPct val="107000"/>
              </a:lnSpc>
              <a:spcBef>
                <a:spcPts val="200"/>
              </a:spcBef>
              <a:spcAft>
                <a:spcPts val="800"/>
              </a:spcAft>
            </a:pPr>
            <a:r>
              <a:rPr lang="en-GB" sz="1800" dirty="0">
                <a:effectLst/>
                <a:latin typeface="Avenir Next LT Pro Light" panose="020B0304020202020204" pitchFamily="34" charset="77"/>
                <a:ea typeface="Helvetica Neue" panose="02000503000000020004" pitchFamily="2" charset="0"/>
                <a:cs typeface="Calibri" panose="020F0502020204030204" pitchFamily="34" charset="0"/>
              </a:rPr>
              <a:t>viewing educational films</a:t>
            </a:r>
            <a:r>
              <a:rPr lang="sv-SE" sz="1200" dirty="0">
                <a:effectLst/>
              </a:rPr>
              <a:t> </a:t>
            </a:r>
            <a:endParaRPr lang="sv-SE" sz="12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a:lnSpc>
                <a:spcPct val="107000"/>
              </a:lnSpc>
              <a:spcBef>
                <a:spcPts val="200"/>
              </a:spcBef>
              <a:spcAft>
                <a:spcPts val="800"/>
              </a:spcAft>
            </a:pPr>
            <a:r>
              <a:rPr lang="en-GB" sz="1800" dirty="0">
                <a:effectLst/>
                <a:latin typeface="Avenir Next LT Pro Light" panose="020B0304020202020204" pitchFamily="34" charset="77"/>
                <a:ea typeface="Helvetica Neue" panose="02000503000000020004" pitchFamily="2" charset="0"/>
                <a:cs typeface="Calibri" panose="020F0502020204030204" pitchFamily="34" charset="0"/>
              </a:rPr>
              <a:t>creating factual texts about endangered species</a:t>
            </a:r>
            <a:r>
              <a:rPr lang="sv-SE" sz="1200" dirty="0">
                <a:effectLst/>
              </a:rPr>
              <a:t> </a:t>
            </a:r>
            <a:endParaRPr lang="sv-SE" sz="1200" b="1" dirty="0">
              <a:solidFill>
                <a:srgbClr val="000000"/>
              </a:solidFill>
              <a:latin typeface="Gilroy-Bold" panose="00000800000000000000"/>
              <a:ea typeface="SimSun" panose="02010600030101010101" pitchFamily="2" charset="-122"/>
              <a:cs typeface="Times New Roman" panose="02020603050405020304" pitchFamily="18" charset="0"/>
            </a:endParaRPr>
          </a:p>
          <a:p>
            <a:pPr>
              <a:lnSpc>
                <a:spcPct val="107000"/>
              </a:lnSpc>
              <a:spcBef>
                <a:spcPts val="200"/>
              </a:spcBef>
              <a:spcAft>
                <a:spcPts val="800"/>
              </a:spcAft>
            </a:pPr>
            <a:r>
              <a:rPr lang="en-GB" sz="1800" dirty="0">
                <a:effectLst/>
                <a:latin typeface="Avenir Next LT Pro Light" panose="020B0304020202020204" pitchFamily="34" charset="77"/>
                <a:ea typeface="Helvetica Neue" panose="02000503000000020004" pitchFamily="2" charset="0"/>
                <a:cs typeface="Calibri" panose="020F0502020204030204" pitchFamily="34" charset="0"/>
              </a:rPr>
              <a:t>hands-on project where students engage with local communities to construct birdhouses</a:t>
            </a:r>
            <a:r>
              <a:rPr lang="sv-SE" sz="1200" dirty="0">
                <a:effectLst/>
              </a:rPr>
              <a:t> </a:t>
            </a:r>
            <a:endParaRPr lang="sv-SE" sz="18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marL="0" indent="0">
              <a:buNone/>
            </a:pPr>
            <a:endParaRPr lang="sv-SE" dirty="0"/>
          </a:p>
        </p:txBody>
      </p:sp>
    </p:spTree>
    <p:extLst>
      <p:ext uri="{BB962C8B-B14F-4D97-AF65-F5344CB8AC3E}">
        <p14:creationId xmlns:p14="http://schemas.microsoft.com/office/powerpoint/2010/main" val="10161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024B45-2A97-472A-9A08-B1DC74F2F41C}"/>
              </a:ext>
            </a:extLst>
          </p:cNvPr>
          <p:cNvSpPr>
            <a:spLocks noGrp="1"/>
          </p:cNvSpPr>
          <p:nvPr>
            <p:ph type="body" sz="quarter" idx="10"/>
          </p:nvPr>
        </p:nvSpPr>
        <p:spPr/>
        <p:txBody>
          <a:bodyPr/>
          <a:lstStyle/>
          <a:p>
            <a:endParaRPr lang="sv-SE" dirty="0"/>
          </a:p>
        </p:txBody>
      </p:sp>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2025650" y="2546350"/>
            <a:ext cx="3933716" cy="3397250"/>
          </a:xfrm>
        </p:spPr>
        <p:txBody>
          <a:bodyPr/>
          <a:lstStyle/>
          <a:p>
            <a:pPr marL="0" indent="0">
              <a:lnSpc>
                <a:spcPct val="107000"/>
              </a:lnSpc>
              <a:spcBef>
                <a:spcPts val="200"/>
              </a:spcBef>
              <a:spcAft>
                <a:spcPts val="800"/>
              </a:spcAft>
              <a:buNone/>
            </a:pP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Title: Biodiversity and climate change</a:t>
            </a:r>
            <a:endParaRPr lang="sv-SE" sz="18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marL="0" indent="0">
              <a:lnSpc>
                <a:spcPct val="107000"/>
              </a:lnSpc>
              <a:spcBef>
                <a:spcPts val="200"/>
              </a:spcBef>
              <a:spcAft>
                <a:spcPts val="800"/>
              </a:spcAft>
              <a:buNone/>
            </a:pP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Author: </a:t>
            </a:r>
            <a:r>
              <a:rPr lang="en-GB" sz="1800" b="1" dirty="0" err="1">
                <a:solidFill>
                  <a:srgbClr val="000000"/>
                </a:solidFill>
                <a:effectLst/>
                <a:latin typeface="Gilroy-Bold" panose="00000800000000000000"/>
                <a:ea typeface="SimSun" panose="02010600030101010101" pitchFamily="2" charset="-122"/>
                <a:cs typeface="Times New Roman" panose="02020603050405020304" pitchFamily="18" charset="0"/>
              </a:rPr>
              <a:t>Annelie</a:t>
            </a: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 </a:t>
            </a:r>
            <a:r>
              <a:rPr lang="en-GB" sz="1800" b="1" dirty="0" err="1">
                <a:solidFill>
                  <a:srgbClr val="000000"/>
                </a:solidFill>
                <a:effectLst/>
                <a:latin typeface="Gilroy-Bold" panose="00000800000000000000"/>
                <a:ea typeface="SimSun" panose="02010600030101010101" pitchFamily="2" charset="-122"/>
                <a:cs typeface="Times New Roman" panose="02020603050405020304" pitchFamily="18" charset="0"/>
              </a:rPr>
              <a:t>Ängdervik</a:t>
            </a:r>
            <a:endParaRPr lang="sv-SE" sz="18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marL="0" indent="0">
              <a:lnSpc>
                <a:spcPct val="107000"/>
              </a:lnSpc>
              <a:spcBef>
                <a:spcPts val="200"/>
              </a:spcBef>
              <a:spcAft>
                <a:spcPts val="800"/>
              </a:spcAft>
              <a:buNone/>
            </a:pPr>
            <a:endParaRPr lang="sv-SE" sz="1800" b="1" dirty="0">
              <a:solidFill>
                <a:srgbClr val="000000"/>
              </a:solidFill>
              <a:latin typeface="Gilroy-Bold" panose="00000800000000000000"/>
              <a:ea typeface="SimSun" panose="02010600030101010101" pitchFamily="2" charset="-122"/>
              <a:cs typeface="Times New Roman" panose="02020603050405020304" pitchFamily="18" charset="0"/>
            </a:endParaRPr>
          </a:p>
          <a:p>
            <a:pPr>
              <a:lnSpc>
                <a:spcPct val="107000"/>
              </a:lnSpc>
              <a:spcBef>
                <a:spcPts val="200"/>
              </a:spcBef>
              <a:spcAft>
                <a:spcPts val="800"/>
              </a:spcAft>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Nature-oriented subjects</a:t>
            </a:r>
          </a:p>
          <a:p>
            <a:pPr>
              <a:lnSpc>
                <a:spcPct val="107000"/>
              </a:lnSpc>
              <a:spcBef>
                <a:spcPts val="200"/>
              </a:spcBef>
              <a:spcAft>
                <a:spcPts val="800"/>
              </a:spcAft>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Society-oriented subjects </a:t>
            </a:r>
          </a:p>
          <a:p>
            <a:pPr>
              <a:lnSpc>
                <a:spcPct val="107000"/>
              </a:lnSpc>
              <a:spcBef>
                <a:spcPts val="200"/>
              </a:spcBef>
              <a:spcAft>
                <a:spcPts val="800"/>
              </a:spcAft>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Arts and Craft</a:t>
            </a:r>
            <a:endParaRPr lang="sv-SE" sz="1800" dirty="0">
              <a:latin typeface="Avenir Next LT Pro Light" panose="020B0304020202020204" pitchFamily="34" charset="77"/>
              <a:ea typeface="Helvetica Neue" panose="02000503000000020004" pitchFamily="2" charset="0"/>
              <a:cs typeface="Calibri" panose="020F0502020204030204" pitchFamily="34" charset="0"/>
            </a:endParaRPr>
          </a:p>
        </p:txBody>
      </p:sp>
    </p:spTree>
    <p:extLst>
      <p:ext uri="{BB962C8B-B14F-4D97-AF65-F5344CB8AC3E}">
        <p14:creationId xmlns:p14="http://schemas.microsoft.com/office/powerpoint/2010/main" val="20716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2025649" y="2546350"/>
            <a:ext cx="8987491" cy="3397250"/>
          </a:xfrm>
        </p:spPr>
        <p:txBody>
          <a:bodyPr/>
          <a:lstStyle/>
          <a:p>
            <a:pPr marL="0" indent="0">
              <a:lnSpc>
                <a:spcPct val="107000"/>
              </a:lnSpc>
              <a:spcBef>
                <a:spcPts val="200"/>
              </a:spcBef>
              <a:spcAft>
                <a:spcPts val="800"/>
              </a:spcAft>
              <a:buNone/>
            </a:pPr>
            <a:r>
              <a:rPr lang="en-GB" sz="1800" b="1" dirty="0">
                <a:solidFill>
                  <a:srgbClr val="000000"/>
                </a:solidFill>
                <a:effectLst/>
                <a:latin typeface="Gilroy-Bold" panose="00000800000000000000"/>
                <a:ea typeface="SimSun" panose="02010600030101010101" pitchFamily="2" charset="-122"/>
                <a:cs typeface="Times New Roman" panose="02020603050405020304" pitchFamily="18" charset="0"/>
              </a:rPr>
              <a:t>21st century skills</a:t>
            </a:r>
            <a:endParaRPr lang="sv-SE" sz="1800" b="1" dirty="0">
              <a:solidFill>
                <a:srgbClr val="000000"/>
              </a:solidFill>
              <a:effectLst/>
              <a:latin typeface="Gilroy-Bold" panose="00000800000000000000"/>
              <a:ea typeface="SimSun" panose="02010600030101010101" pitchFamily="2" charset="-122"/>
              <a:cs typeface="Times New Roman" panose="02020603050405020304" pitchFamily="18" charset="0"/>
            </a:endParaRPr>
          </a:p>
          <a:p>
            <a:pPr marL="0" indent="0">
              <a:lnSpc>
                <a:spcPct val="107000"/>
              </a:lnSpc>
              <a:spcBef>
                <a:spcPts val="200"/>
              </a:spcBef>
              <a:spcAft>
                <a:spcPts val="800"/>
              </a:spcAft>
              <a:buNone/>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Critical Thinking and Problem Solving</a:t>
            </a:r>
            <a:r>
              <a:rPr lang="sv-SE" sz="1800" dirty="0">
                <a:latin typeface="Avenir Next LT Pro Light" panose="020B0304020202020204" pitchFamily="34" charset="77"/>
                <a:ea typeface="Helvetica Neue" panose="02000503000000020004" pitchFamily="2" charset="0"/>
                <a:cs typeface="Calibri" panose="020F0502020204030204" pitchFamily="34" charset="0"/>
              </a:rPr>
              <a:t> </a:t>
            </a:r>
          </a:p>
          <a:p>
            <a:pPr marL="0" indent="0">
              <a:lnSpc>
                <a:spcPct val="107000"/>
              </a:lnSpc>
              <a:spcBef>
                <a:spcPts val="200"/>
              </a:spcBef>
              <a:spcAft>
                <a:spcPts val="800"/>
              </a:spcAft>
              <a:buNone/>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Creativity and Innovation</a:t>
            </a:r>
            <a:r>
              <a:rPr lang="sv-SE" sz="1800" dirty="0">
                <a:latin typeface="Avenir Next LT Pro Light" panose="020B0304020202020204" pitchFamily="34" charset="77"/>
                <a:ea typeface="Helvetica Neue" panose="02000503000000020004" pitchFamily="2" charset="0"/>
                <a:cs typeface="Calibri" panose="020F0502020204030204" pitchFamily="34" charset="0"/>
              </a:rPr>
              <a:t> </a:t>
            </a:r>
          </a:p>
          <a:p>
            <a:pPr marL="0" indent="0">
              <a:lnSpc>
                <a:spcPct val="107000"/>
              </a:lnSpc>
              <a:spcBef>
                <a:spcPts val="200"/>
              </a:spcBef>
              <a:spcAft>
                <a:spcPts val="800"/>
              </a:spcAft>
              <a:buNone/>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Collaboration</a:t>
            </a:r>
            <a:endParaRPr lang="sv-SE" sz="1800" dirty="0">
              <a:latin typeface="Avenir Next LT Pro Light" panose="020B0304020202020204" pitchFamily="34" charset="77"/>
              <a:ea typeface="Helvetica Neue" panose="02000503000000020004" pitchFamily="2" charset="0"/>
              <a:cs typeface="Calibri" panose="020F0502020204030204" pitchFamily="34" charset="0"/>
            </a:endParaRPr>
          </a:p>
          <a:p>
            <a:pPr marL="0" indent="0">
              <a:lnSpc>
                <a:spcPct val="107000"/>
              </a:lnSpc>
              <a:spcBef>
                <a:spcPts val="200"/>
              </a:spcBef>
              <a:spcAft>
                <a:spcPts val="800"/>
              </a:spcAft>
              <a:buNone/>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Communication</a:t>
            </a:r>
            <a:r>
              <a:rPr lang="sv-SE" sz="1800" dirty="0">
                <a:latin typeface="Avenir Next LT Pro Light" panose="020B0304020202020204" pitchFamily="34" charset="77"/>
                <a:ea typeface="Helvetica Neue" panose="02000503000000020004" pitchFamily="2" charset="0"/>
                <a:cs typeface="Calibri" panose="020F0502020204030204" pitchFamily="34" charset="0"/>
              </a:rPr>
              <a:t> </a:t>
            </a:r>
          </a:p>
          <a:p>
            <a:pPr marL="0" indent="0">
              <a:lnSpc>
                <a:spcPct val="107000"/>
              </a:lnSpc>
              <a:spcBef>
                <a:spcPts val="200"/>
              </a:spcBef>
              <a:spcAft>
                <a:spcPts val="800"/>
              </a:spcAft>
              <a:buNone/>
            </a:pPr>
            <a:r>
              <a:rPr lang="en-GB" sz="1800" dirty="0">
                <a:latin typeface="Avenir Next LT Pro Light" panose="020B0304020202020204" pitchFamily="34" charset="77"/>
                <a:ea typeface="Helvetica Neue" panose="02000503000000020004" pitchFamily="2" charset="0"/>
                <a:cs typeface="Calibri" panose="020F0502020204030204" pitchFamily="34" charset="0"/>
              </a:rPr>
              <a:t>Social Responsibility and Citizenship</a:t>
            </a:r>
            <a:r>
              <a:rPr lang="sv-SE" sz="1800" dirty="0">
                <a:latin typeface="Avenir Next LT Pro Light" panose="020B0304020202020204" pitchFamily="34" charset="77"/>
                <a:ea typeface="Helvetica Neue" panose="02000503000000020004" pitchFamily="2" charset="0"/>
                <a:cs typeface="Calibri" panose="020F0502020204030204" pitchFamily="34" charset="0"/>
              </a:rPr>
              <a:t> </a:t>
            </a:r>
            <a:endParaRPr lang="en-GB" sz="1800" dirty="0">
              <a:latin typeface="Avenir Next LT Pro Light" panose="020B0304020202020204" pitchFamily="34" charset="77"/>
              <a:ea typeface="Helvetica Neue" panose="02000503000000020004" pitchFamily="2" charset="0"/>
              <a:cs typeface="Calibri" panose="020F0502020204030204" pitchFamily="34" charset="0"/>
            </a:endParaRPr>
          </a:p>
        </p:txBody>
      </p:sp>
    </p:spTree>
    <p:extLst>
      <p:ext uri="{BB962C8B-B14F-4D97-AF65-F5344CB8AC3E}">
        <p14:creationId xmlns:p14="http://schemas.microsoft.com/office/powerpoint/2010/main" val="48061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024B45-2A97-472A-9A08-B1DC74F2F41C}"/>
              </a:ext>
            </a:extLst>
          </p:cNvPr>
          <p:cNvSpPr>
            <a:spLocks noGrp="1"/>
          </p:cNvSpPr>
          <p:nvPr>
            <p:ph type="body" sz="quarter" idx="10"/>
          </p:nvPr>
        </p:nvSpPr>
        <p:spPr/>
        <p:txBody>
          <a:bodyPr/>
          <a:lstStyle/>
          <a:p>
            <a:r>
              <a:rPr lang="sv-SE" dirty="0"/>
              <a:t>Challenges</a:t>
            </a:r>
          </a:p>
        </p:txBody>
      </p:sp>
      <p:sp>
        <p:nvSpPr>
          <p:cNvPr id="3" name="Platshållare för text 2">
            <a:extLst>
              <a:ext uri="{FF2B5EF4-FFF2-40B4-BE49-F238E27FC236}">
                <a16:creationId xmlns:a16="http://schemas.microsoft.com/office/drawing/2014/main" id="{DA1D693C-ABAE-529D-AE4A-191597B10A10}"/>
              </a:ext>
            </a:extLst>
          </p:cNvPr>
          <p:cNvSpPr>
            <a:spLocks noGrp="1"/>
          </p:cNvSpPr>
          <p:nvPr>
            <p:ph type="body" sz="quarter" idx="11"/>
          </p:nvPr>
        </p:nvSpPr>
        <p:spPr>
          <a:xfrm>
            <a:off x="3047625" y="1573306"/>
            <a:ext cx="8987491" cy="4814047"/>
          </a:xfrm>
        </p:spPr>
        <p:txBody>
          <a:bodyPr/>
          <a:lstStyle/>
          <a:p>
            <a:pPr marL="0" indent="0">
              <a:lnSpc>
                <a:spcPct val="107000"/>
              </a:lnSpc>
              <a:spcBef>
                <a:spcPts val="200"/>
              </a:spcBef>
              <a:spcAft>
                <a:spcPts val="800"/>
              </a:spcAft>
              <a:buNone/>
            </a:pPr>
            <a:r>
              <a:rPr lang="sv-SE" sz="1800" b="1" dirty="0"/>
              <a:t>Planning</a:t>
            </a:r>
          </a:p>
          <a:p>
            <a:pPr marL="0" indent="0">
              <a:lnSpc>
                <a:spcPct val="107000"/>
              </a:lnSpc>
              <a:spcBef>
                <a:spcPts val="200"/>
              </a:spcBef>
              <a:spcAft>
                <a:spcPts val="800"/>
              </a:spcAft>
              <a:buNone/>
            </a:pPr>
            <a:r>
              <a:rPr lang="sv-SE" sz="1800" dirty="0" err="1"/>
              <a:t>Time</a:t>
            </a:r>
            <a:r>
              <a:rPr lang="sv-SE" sz="1800" dirty="0"/>
              <a:t>-intensive </a:t>
            </a:r>
            <a:r>
              <a:rPr lang="sv-SE" sz="1800" dirty="0" err="1"/>
              <a:t>development</a:t>
            </a:r>
            <a:r>
              <a:rPr lang="sv-SE" sz="1800" dirty="0"/>
              <a:t> and </a:t>
            </a:r>
            <a:r>
              <a:rPr lang="sv-SE" sz="1800" dirty="0" err="1"/>
              <a:t>coordination</a:t>
            </a:r>
            <a:endParaRPr lang="sv-SE" sz="1800" dirty="0"/>
          </a:p>
          <a:p>
            <a:pPr marL="0" indent="0">
              <a:lnSpc>
                <a:spcPct val="107000"/>
              </a:lnSpc>
              <a:spcBef>
                <a:spcPts val="200"/>
              </a:spcBef>
              <a:spcAft>
                <a:spcPts val="800"/>
              </a:spcAft>
              <a:buNone/>
            </a:pPr>
            <a:endParaRPr lang="sv-SE" sz="1800" dirty="0">
              <a:latin typeface="Avenir Next LT Pro Light" panose="020B0304020202020204" pitchFamily="34" charset="77"/>
              <a:ea typeface="Helvetica Neue" panose="02000503000000020004" pitchFamily="2" charset="0"/>
              <a:cs typeface="Calibri" panose="020F0502020204030204" pitchFamily="34" charset="0"/>
            </a:endParaRPr>
          </a:p>
          <a:p>
            <a:pPr marL="0" indent="0">
              <a:lnSpc>
                <a:spcPct val="107000"/>
              </a:lnSpc>
              <a:spcBef>
                <a:spcPts val="200"/>
              </a:spcBef>
              <a:spcAft>
                <a:spcPts val="800"/>
              </a:spcAft>
              <a:buNone/>
            </a:pPr>
            <a:r>
              <a:rPr lang="sv-SE" sz="1800" b="1" dirty="0"/>
              <a:t>Resources</a:t>
            </a:r>
            <a:endParaRPr lang="sv-SE" sz="1800" b="1" dirty="0">
              <a:latin typeface="Avenir Next LT Pro Light" panose="020B0304020202020204" pitchFamily="34" charset="77"/>
              <a:ea typeface="Helvetica Neue" panose="02000503000000020004" pitchFamily="2" charset="0"/>
              <a:cs typeface="Calibri" panose="020F0502020204030204" pitchFamily="34" charset="0"/>
            </a:endParaRPr>
          </a:p>
          <a:p>
            <a:pPr marL="0" indent="0">
              <a:lnSpc>
                <a:spcPct val="107000"/>
              </a:lnSpc>
              <a:spcBef>
                <a:spcPts val="200"/>
              </a:spcBef>
              <a:spcAft>
                <a:spcPts val="800"/>
              </a:spcAft>
              <a:buNone/>
            </a:pPr>
            <a:r>
              <a:rPr lang="sv-SE" sz="1800" dirty="0" err="1"/>
              <a:t>Subject</a:t>
            </a:r>
            <a:r>
              <a:rPr lang="sv-SE" sz="1800" dirty="0"/>
              <a:t> experts and materials/simulations</a:t>
            </a:r>
          </a:p>
          <a:p>
            <a:pPr marL="0" indent="0">
              <a:lnSpc>
                <a:spcPct val="107000"/>
              </a:lnSpc>
              <a:spcBef>
                <a:spcPts val="200"/>
              </a:spcBef>
              <a:spcAft>
                <a:spcPts val="800"/>
              </a:spcAft>
              <a:buNone/>
            </a:pPr>
            <a:endParaRPr lang="sv-SE" sz="1800" dirty="0"/>
          </a:p>
          <a:p>
            <a:pPr marL="0" indent="0">
              <a:lnSpc>
                <a:spcPct val="107000"/>
              </a:lnSpc>
              <a:spcBef>
                <a:spcPts val="200"/>
              </a:spcBef>
              <a:spcAft>
                <a:spcPts val="800"/>
              </a:spcAft>
              <a:buNone/>
            </a:pPr>
            <a:r>
              <a:rPr lang="sv-SE" sz="1800" b="1" dirty="0" err="1"/>
              <a:t>Assessement</a:t>
            </a:r>
            <a:endParaRPr lang="sv-SE" sz="1800" b="1" dirty="0"/>
          </a:p>
          <a:p>
            <a:pPr marL="0" indent="0">
              <a:lnSpc>
                <a:spcPct val="107000"/>
              </a:lnSpc>
              <a:spcBef>
                <a:spcPts val="200"/>
              </a:spcBef>
              <a:spcAft>
                <a:spcPts val="800"/>
              </a:spcAft>
              <a:buNone/>
            </a:pPr>
            <a:r>
              <a:rPr lang="sv-SE" sz="1800" dirty="0" err="1"/>
              <a:t>Evaluation</a:t>
            </a:r>
            <a:r>
              <a:rPr lang="sv-SE" sz="1800" dirty="0"/>
              <a:t> </a:t>
            </a:r>
            <a:r>
              <a:rPr lang="sv-SE" sz="1800" dirty="0" err="1"/>
              <a:t>of</a:t>
            </a:r>
            <a:r>
              <a:rPr lang="sv-SE" sz="1800" dirty="0"/>
              <a:t> problem-</a:t>
            </a:r>
            <a:r>
              <a:rPr lang="sv-SE" sz="1800" dirty="0" err="1"/>
              <a:t>solving</a:t>
            </a:r>
            <a:r>
              <a:rPr lang="sv-SE" sz="1800" dirty="0"/>
              <a:t> and cross </a:t>
            </a:r>
            <a:r>
              <a:rPr lang="sv-SE" sz="1800" dirty="0" err="1"/>
              <a:t>disciplinary</a:t>
            </a:r>
            <a:r>
              <a:rPr lang="sv-SE" sz="1800" dirty="0"/>
              <a:t> </a:t>
            </a:r>
            <a:r>
              <a:rPr lang="sv-SE" sz="1800" dirty="0" err="1"/>
              <a:t>skills</a:t>
            </a:r>
            <a:endParaRPr lang="sv-SE" sz="1800" dirty="0"/>
          </a:p>
          <a:p>
            <a:pPr marL="0" indent="0">
              <a:lnSpc>
                <a:spcPct val="107000"/>
              </a:lnSpc>
              <a:spcBef>
                <a:spcPts val="200"/>
              </a:spcBef>
              <a:spcAft>
                <a:spcPts val="800"/>
              </a:spcAft>
              <a:buNone/>
            </a:pPr>
            <a:endParaRPr lang="sv-SE" sz="1800" dirty="0"/>
          </a:p>
          <a:p>
            <a:pPr marL="0" indent="0">
              <a:lnSpc>
                <a:spcPct val="107000"/>
              </a:lnSpc>
              <a:spcBef>
                <a:spcPts val="200"/>
              </a:spcBef>
              <a:spcAft>
                <a:spcPts val="800"/>
              </a:spcAft>
              <a:buNone/>
            </a:pPr>
            <a:r>
              <a:rPr lang="sv-SE" sz="1800" b="1" dirty="0"/>
              <a:t>Student Adaptation</a:t>
            </a:r>
          </a:p>
          <a:p>
            <a:pPr marL="0" indent="0">
              <a:lnSpc>
                <a:spcPct val="107000"/>
              </a:lnSpc>
              <a:spcBef>
                <a:spcPts val="200"/>
              </a:spcBef>
              <a:spcAft>
                <a:spcPts val="800"/>
              </a:spcAft>
              <a:buNone/>
            </a:pPr>
            <a:r>
              <a:rPr lang="sv-SE" sz="1800" dirty="0" err="1"/>
              <a:t>Cognitive</a:t>
            </a:r>
            <a:r>
              <a:rPr lang="sv-SE" sz="1800" dirty="0"/>
              <a:t> </a:t>
            </a:r>
            <a:r>
              <a:rPr lang="sv-SE" sz="1800" dirty="0" err="1"/>
              <a:t>overload</a:t>
            </a:r>
            <a:r>
              <a:rPr lang="sv-SE" sz="1800" dirty="0"/>
              <a:t> and less </a:t>
            </a:r>
            <a:r>
              <a:rPr lang="sv-SE" sz="1800" dirty="0" err="1"/>
              <a:t>structured</a:t>
            </a:r>
            <a:r>
              <a:rPr lang="sv-SE" sz="1800" dirty="0"/>
              <a:t> approach</a:t>
            </a:r>
          </a:p>
          <a:p>
            <a:pPr marL="0" indent="0">
              <a:lnSpc>
                <a:spcPct val="107000"/>
              </a:lnSpc>
              <a:spcBef>
                <a:spcPts val="200"/>
              </a:spcBef>
              <a:spcAft>
                <a:spcPts val="800"/>
              </a:spcAft>
              <a:buNone/>
            </a:pPr>
            <a:endParaRPr lang="sv-SE" sz="1800" dirty="0"/>
          </a:p>
          <a:p>
            <a:pPr marL="0" indent="0">
              <a:lnSpc>
                <a:spcPct val="107000"/>
              </a:lnSpc>
              <a:spcBef>
                <a:spcPts val="200"/>
              </a:spcBef>
              <a:spcAft>
                <a:spcPts val="800"/>
              </a:spcAft>
              <a:buNone/>
            </a:pPr>
            <a:endParaRPr lang="sv-SE" sz="1800" dirty="0">
              <a:latin typeface="Avenir Next LT Pro Light" panose="020B0304020202020204" pitchFamily="34" charset="77"/>
              <a:ea typeface="Helvetica Neue" panose="02000503000000020004" pitchFamily="2" charset="0"/>
              <a:cs typeface="Calibri" panose="020F0502020204030204" pitchFamily="34" charset="0"/>
            </a:endParaRPr>
          </a:p>
          <a:p>
            <a:pPr marL="0" indent="0">
              <a:lnSpc>
                <a:spcPct val="107000"/>
              </a:lnSpc>
              <a:spcBef>
                <a:spcPts val="200"/>
              </a:spcBef>
              <a:spcAft>
                <a:spcPts val="800"/>
              </a:spcAft>
              <a:buNone/>
            </a:pPr>
            <a:endParaRPr lang="en-GB" sz="1800" dirty="0">
              <a:latin typeface="Avenir Next LT Pro Light" panose="020B0304020202020204" pitchFamily="34" charset="77"/>
              <a:ea typeface="Helvetica Neue" panose="02000503000000020004" pitchFamily="2" charset="0"/>
              <a:cs typeface="Calibri" panose="020F0502020204030204" pitchFamily="34" charset="0"/>
            </a:endParaRPr>
          </a:p>
        </p:txBody>
      </p:sp>
    </p:spTree>
    <p:extLst>
      <p:ext uri="{BB962C8B-B14F-4D97-AF65-F5344CB8AC3E}">
        <p14:creationId xmlns:p14="http://schemas.microsoft.com/office/powerpoint/2010/main" val="152055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6D63AFC-D754-B03C-B288-02AB55E84BCD}"/>
              </a:ext>
            </a:extLst>
          </p:cNvPr>
          <p:cNvSpPr>
            <a:spLocks noGrp="1"/>
          </p:cNvSpPr>
          <p:nvPr>
            <p:ph type="body" sz="quarter" idx="10"/>
          </p:nvPr>
        </p:nvSpPr>
        <p:spPr/>
        <p:txBody>
          <a:bodyPr/>
          <a:lstStyle/>
          <a:p>
            <a:r>
              <a:rPr lang="sv-SE" dirty="0"/>
              <a:t>Best </a:t>
            </a:r>
            <a:r>
              <a:rPr lang="sv-SE" dirty="0" err="1"/>
              <a:t>practice</a:t>
            </a:r>
            <a:endParaRPr lang="sv-SE" dirty="0"/>
          </a:p>
        </p:txBody>
      </p:sp>
      <p:sp>
        <p:nvSpPr>
          <p:cNvPr id="3" name="Platshållare för text 2">
            <a:extLst>
              <a:ext uri="{FF2B5EF4-FFF2-40B4-BE49-F238E27FC236}">
                <a16:creationId xmlns:a16="http://schemas.microsoft.com/office/drawing/2014/main" id="{0D9C0C04-3BFD-B06D-1410-65EF77A6D927}"/>
              </a:ext>
            </a:extLst>
          </p:cNvPr>
          <p:cNvSpPr>
            <a:spLocks noGrp="1"/>
          </p:cNvSpPr>
          <p:nvPr>
            <p:ph type="body" sz="quarter" idx="11"/>
          </p:nvPr>
        </p:nvSpPr>
        <p:spPr/>
        <p:txBody>
          <a:bodyPr/>
          <a:lstStyle/>
          <a:p>
            <a:r>
              <a:rPr lang="sv-SE" dirty="0"/>
              <a:t>Start simple</a:t>
            </a:r>
          </a:p>
          <a:p>
            <a:r>
              <a:rPr lang="sv-SE" dirty="0"/>
              <a:t>Clear </a:t>
            </a:r>
            <a:r>
              <a:rPr lang="sv-SE" dirty="0" err="1"/>
              <a:t>objectives</a:t>
            </a:r>
            <a:endParaRPr lang="sv-SE" dirty="0"/>
          </a:p>
          <a:p>
            <a:r>
              <a:rPr lang="sv-SE" dirty="0" err="1"/>
              <a:t>Collaborative</a:t>
            </a:r>
            <a:r>
              <a:rPr lang="sv-SE" dirty="0"/>
              <a:t> planning</a:t>
            </a:r>
          </a:p>
          <a:p>
            <a:r>
              <a:rPr lang="sv-SE" dirty="0"/>
              <a:t>Flexible </a:t>
            </a:r>
            <a:r>
              <a:rPr lang="sv-SE" dirty="0" err="1"/>
              <a:t>assessment</a:t>
            </a:r>
            <a:r>
              <a:rPr lang="sv-SE" dirty="0"/>
              <a:t> </a:t>
            </a:r>
          </a:p>
          <a:p>
            <a:endParaRPr lang="sv-SE" dirty="0"/>
          </a:p>
        </p:txBody>
      </p:sp>
    </p:spTree>
    <p:extLst>
      <p:ext uri="{BB962C8B-B14F-4D97-AF65-F5344CB8AC3E}">
        <p14:creationId xmlns:p14="http://schemas.microsoft.com/office/powerpoint/2010/main" val="338096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D55607-8E4D-962C-71CB-0217D9DD38B4}"/>
              </a:ext>
            </a:extLst>
          </p:cNvPr>
          <p:cNvSpPr txBox="1"/>
          <p:nvPr/>
        </p:nvSpPr>
        <p:spPr>
          <a:xfrm>
            <a:off x="1358183" y="660403"/>
            <a:ext cx="6426939"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GB" sz="3600" b="1" dirty="0">
                <a:solidFill>
                  <a:schemeClr val="bg1"/>
                </a:solidFill>
                <a:effectLst/>
                <a:latin typeface="Open Sans" panose="020B0606030504020204" pitchFamily="34" charset="0"/>
              </a:rPr>
              <a:t>AGENDA AND SPEAK</a:t>
            </a:r>
            <a:r>
              <a:rPr lang="en-001" sz="3600" b="1" dirty="0">
                <a:solidFill>
                  <a:schemeClr val="bg1"/>
                </a:solidFill>
                <a:effectLst/>
                <a:latin typeface="Open Sans" panose="020B0606030504020204" pitchFamily="34" charset="0"/>
              </a:rPr>
              <a:t>E</a:t>
            </a:r>
            <a:r>
              <a:rPr lang="en-GB" sz="3600" b="1" dirty="0">
                <a:solidFill>
                  <a:schemeClr val="bg1"/>
                </a:solidFill>
                <a:effectLst/>
                <a:latin typeface="Open Sans" panose="020B0606030504020204" pitchFamily="34" charset="0"/>
              </a:rPr>
              <a:t>RS</a:t>
            </a:r>
          </a:p>
        </p:txBody>
      </p:sp>
      <p:graphicFrame>
        <p:nvGraphicFramePr>
          <p:cNvPr id="7" name="Table 6">
            <a:extLst>
              <a:ext uri="{FF2B5EF4-FFF2-40B4-BE49-F238E27FC236}">
                <a16:creationId xmlns:a16="http://schemas.microsoft.com/office/drawing/2014/main" id="{9AE4A290-911C-D633-8A3C-7C76E5EBB64B}"/>
              </a:ext>
            </a:extLst>
          </p:cNvPr>
          <p:cNvGraphicFramePr>
            <a:graphicFrameLocks noGrp="1"/>
          </p:cNvGraphicFramePr>
          <p:nvPr>
            <p:extLst>
              <p:ext uri="{D42A27DB-BD31-4B8C-83A1-F6EECF244321}">
                <p14:modId xmlns:p14="http://schemas.microsoft.com/office/powerpoint/2010/main" val="2208109576"/>
              </p:ext>
            </p:extLst>
          </p:nvPr>
        </p:nvGraphicFramePr>
        <p:xfrm>
          <a:off x="1358183" y="1545892"/>
          <a:ext cx="9901488" cy="4411508"/>
        </p:xfrm>
        <a:graphic>
          <a:graphicData uri="http://schemas.openxmlformats.org/drawingml/2006/table">
            <a:tbl>
              <a:tblPr firstRow="1" bandRow="1">
                <a:tableStyleId>{21E4AEA4-8DFA-4A89-87EB-49C32662AFE0}</a:tableStyleId>
              </a:tblPr>
              <a:tblGrid>
                <a:gridCol w="2398029">
                  <a:extLst>
                    <a:ext uri="{9D8B030D-6E8A-4147-A177-3AD203B41FA5}">
                      <a16:colId xmlns:a16="http://schemas.microsoft.com/office/drawing/2014/main" val="2108964739"/>
                    </a:ext>
                  </a:extLst>
                </a:gridCol>
                <a:gridCol w="7503459">
                  <a:extLst>
                    <a:ext uri="{9D8B030D-6E8A-4147-A177-3AD203B41FA5}">
                      <a16:colId xmlns:a16="http://schemas.microsoft.com/office/drawing/2014/main" val="1820710241"/>
                    </a:ext>
                  </a:extLst>
                </a:gridCol>
              </a:tblGrid>
              <a:tr h="360853">
                <a:tc>
                  <a:txBody>
                    <a:bodyPr/>
                    <a:lstStyle/>
                    <a:p>
                      <a:r>
                        <a:rPr lang="pt-PT" sz="1600" dirty="0"/>
                        <a:t>Time</a:t>
                      </a:r>
                    </a:p>
                  </a:txBody>
                  <a:tcPr/>
                </a:tc>
                <a:tc>
                  <a:txBody>
                    <a:bodyPr/>
                    <a:lstStyle/>
                    <a:p>
                      <a:r>
                        <a:rPr lang="pt-PT" sz="1600" dirty="0"/>
                        <a:t>Agenda item</a:t>
                      </a:r>
                    </a:p>
                  </a:txBody>
                  <a:tcPr/>
                </a:tc>
                <a:extLst>
                  <a:ext uri="{0D108BD9-81ED-4DB2-BD59-A6C34878D82A}">
                    <a16:rowId xmlns:a16="http://schemas.microsoft.com/office/drawing/2014/main" val="3816032735"/>
                  </a:ext>
                </a:extLst>
              </a:tr>
              <a:tr h="403973">
                <a:tc>
                  <a:txBody>
                    <a:bodyPr/>
                    <a:lstStyle/>
                    <a:p>
                      <a:r>
                        <a:rPr lang="en-US" sz="1600" b="1" dirty="0">
                          <a:solidFill>
                            <a:srgbClr val="000000"/>
                          </a:solidFill>
                        </a:rPr>
                        <a:t>17:00 – 17:05  </a:t>
                      </a:r>
                      <a:r>
                        <a:rPr lang="en-001" sz="1600" b="1" dirty="0">
                          <a:solidFill>
                            <a:srgbClr val="000000"/>
                          </a:solidFill>
                        </a:rPr>
                        <a:t>CEST</a:t>
                      </a:r>
                      <a:endParaRPr lang="pt-PT" sz="16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Welcome by</a:t>
                      </a:r>
                      <a:r>
                        <a:rPr lang="en-001" sz="1600" dirty="0">
                          <a:solidFill>
                            <a:srgbClr val="000000"/>
                          </a:solidFill>
                        </a:rPr>
                        <a:t> t</a:t>
                      </a:r>
                      <a:r>
                        <a:rPr lang="fr-BE" sz="1600" dirty="0">
                          <a:solidFill>
                            <a:srgbClr val="000000"/>
                          </a:solidFill>
                        </a:rPr>
                        <a:t>he</a:t>
                      </a:r>
                      <a:r>
                        <a:rPr lang="en-001" sz="1600" dirty="0">
                          <a:solidFill>
                            <a:srgbClr val="000000"/>
                          </a:solidFill>
                        </a:rPr>
                        <a:t> </a:t>
                      </a:r>
                      <a:r>
                        <a:rPr lang="en-001" sz="1600" b="1" dirty="0">
                          <a:solidFill>
                            <a:srgbClr val="00A99D"/>
                          </a:solidFill>
                        </a:rPr>
                        <a:t>Carbon Act </a:t>
                      </a:r>
                      <a:r>
                        <a:rPr lang="en-001" sz="1600" dirty="0">
                          <a:solidFill>
                            <a:srgbClr val="000000"/>
                          </a:solidFill>
                        </a:rPr>
                        <a:t>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0000"/>
                        </a:solidFill>
                      </a:endParaRPr>
                    </a:p>
                  </a:txBody>
                  <a:tcPr/>
                </a:tc>
                <a:extLst>
                  <a:ext uri="{0D108BD9-81ED-4DB2-BD59-A6C34878D82A}">
                    <a16:rowId xmlns:a16="http://schemas.microsoft.com/office/drawing/2014/main" val="2207348003"/>
                  </a:ext>
                </a:extLst>
              </a:tr>
              <a:tr h="868757">
                <a:tc>
                  <a:txBody>
                    <a:bodyPr/>
                    <a:lstStyle/>
                    <a:p>
                      <a:r>
                        <a:rPr lang="en-US" sz="1600" b="1" dirty="0">
                          <a:solidFill>
                            <a:srgbClr val="000000"/>
                          </a:solidFill>
                        </a:rPr>
                        <a:t>17:05 – 17:</a:t>
                      </a:r>
                      <a:r>
                        <a:rPr lang="en-001" sz="1600" b="1" dirty="0">
                          <a:solidFill>
                            <a:srgbClr val="000000"/>
                          </a:solidFill>
                        </a:rPr>
                        <a:t>15</a:t>
                      </a:r>
                      <a:r>
                        <a:rPr lang="en-US" sz="1600" b="1" dirty="0">
                          <a:solidFill>
                            <a:srgbClr val="000000"/>
                          </a:solidFill>
                        </a:rPr>
                        <a:t>  </a:t>
                      </a:r>
                      <a:r>
                        <a:rPr lang="en-001" sz="1600" b="1" dirty="0">
                          <a:solidFill>
                            <a:srgbClr val="000000"/>
                          </a:solidFill>
                        </a:rPr>
                        <a:t>CEST</a:t>
                      </a:r>
                      <a:endParaRPr lang="pt-PT" sz="16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rPr>
                        <a:t>Scenario-Based and Interdisciplinary Learning in Teaching About Climat</a:t>
                      </a:r>
                      <a:r>
                        <a:rPr lang="en-001" sz="1600" dirty="0">
                          <a:solidFill>
                            <a:srgbClr val="000000"/>
                          </a:solidFill>
                        </a:rPr>
                        <a:t>e</a:t>
                      </a:r>
                      <a:r>
                        <a:rPr lang="en-GB" sz="1600" dirty="0">
                          <a:solidFill>
                            <a:srgbClr val="000000"/>
                          </a:solidFill>
                        </a:rPr>
                        <a:t> Change:</a:t>
                      </a:r>
                      <a:r>
                        <a:rPr lang="en-001" sz="1600" dirty="0">
                          <a:solidFill>
                            <a:srgbClr val="000000"/>
                          </a:solidFill>
                        </a:rPr>
                        <a:t> </a:t>
                      </a:r>
                      <a:r>
                        <a:rPr lang="en-GB" sz="1600" dirty="0">
                          <a:solidFill>
                            <a:srgbClr val="000000"/>
                          </a:solidFill>
                        </a:rPr>
                        <a:t>Benefits and Challenges</a:t>
                      </a:r>
                      <a:r>
                        <a:rPr lang="en-001" sz="1600" dirty="0">
                          <a:solidFill>
                            <a:srgbClr val="000000"/>
                          </a:solidFill>
                        </a:rPr>
                        <a:t> by </a:t>
                      </a:r>
                      <a:r>
                        <a:rPr lang="en-US" sz="1600" b="1" dirty="0">
                          <a:solidFill>
                            <a:srgbClr val="00A99D"/>
                          </a:solidFill>
                        </a:rPr>
                        <a:t>Henrik Krantz</a:t>
                      </a:r>
                      <a:endParaRPr lang="en-GB" sz="1600" b="1" dirty="0">
                        <a:solidFill>
                          <a:srgbClr val="00A99D"/>
                        </a:solidFill>
                      </a:endParaRPr>
                    </a:p>
                  </a:txBody>
                  <a:tcPr/>
                </a:tc>
                <a:extLst>
                  <a:ext uri="{0D108BD9-81ED-4DB2-BD59-A6C34878D82A}">
                    <a16:rowId xmlns:a16="http://schemas.microsoft.com/office/drawing/2014/main" val="1651589691"/>
                  </a:ext>
                </a:extLst>
              </a:tr>
              <a:tr h="661578">
                <a:tc>
                  <a:txBody>
                    <a:bodyPr/>
                    <a:lstStyle/>
                    <a:p>
                      <a:r>
                        <a:rPr lang="en-US" sz="1600" b="1" dirty="0">
                          <a:solidFill>
                            <a:srgbClr val="000000"/>
                          </a:solidFill>
                        </a:rPr>
                        <a:t>17:</a:t>
                      </a:r>
                      <a:r>
                        <a:rPr lang="en-001" sz="1600" b="1" dirty="0">
                          <a:solidFill>
                            <a:srgbClr val="000000"/>
                          </a:solidFill>
                        </a:rPr>
                        <a:t>15</a:t>
                      </a:r>
                      <a:r>
                        <a:rPr lang="en-US" sz="1600" b="1" dirty="0">
                          <a:solidFill>
                            <a:srgbClr val="000000"/>
                          </a:solidFill>
                        </a:rPr>
                        <a:t> – 17:</a:t>
                      </a:r>
                      <a:r>
                        <a:rPr lang="en-001" sz="1600" b="1" dirty="0">
                          <a:solidFill>
                            <a:srgbClr val="000000"/>
                          </a:solidFill>
                        </a:rPr>
                        <a:t>25</a:t>
                      </a:r>
                      <a:r>
                        <a:rPr lang="en-US" sz="1600" b="1" dirty="0">
                          <a:solidFill>
                            <a:srgbClr val="000000"/>
                          </a:solidFill>
                        </a:rPr>
                        <a:t>  </a:t>
                      </a:r>
                      <a:r>
                        <a:rPr lang="en-001" sz="1600" b="1" dirty="0">
                          <a:solidFill>
                            <a:srgbClr val="000000"/>
                          </a:solidFill>
                        </a:rPr>
                        <a:t>CEST</a:t>
                      </a:r>
                      <a:endParaRPr lang="pt-PT" sz="1600" dirty="0">
                        <a:solidFill>
                          <a:srgbClr val="000000"/>
                        </a:solidFill>
                      </a:endParaRPr>
                    </a:p>
                  </a:txBody>
                  <a:tcPr/>
                </a:tc>
                <a:tc>
                  <a:txBody>
                    <a:bodyPr/>
                    <a:lstStyle/>
                    <a:p>
                      <a:r>
                        <a:rPr lang="en-GB" sz="1600" dirty="0">
                          <a:solidFill>
                            <a:srgbClr val="000000"/>
                          </a:solidFill>
                        </a:rPr>
                        <a:t>Together for the Climate</a:t>
                      </a:r>
                      <a:r>
                        <a:rPr lang="en-001" sz="1600" dirty="0">
                          <a:solidFill>
                            <a:srgbClr val="000000"/>
                          </a:solidFill>
                        </a:rPr>
                        <a:t>: </a:t>
                      </a:r>
                      <a:r>
                        <a:rPr lang="en-GB" sz="1600" dirty="0">
                          <a:solidFill>
                            <a:srgbClr val="000000"/>
                          </a:solidFill>
                        </a:rPr>
                        <a:t>Reducing CO2, Shaping the Future</a:t>
                      </a:r>
                      <a:r>
                        <a:rPr lang="en-001" sz="1600" dirty="0">
                          <a:solidFill>
                            <a:srgbClr val="000000"/>
                          </a:solidFill>
                        </a:rPr>
                        <a:t> by </a:t>
                      </a:r>
                      <a:r>
                        <a:rPr lang="en-001" sz="1600" b="1" dirty="0">
                          <a:solidFill>
                            <a:srgbClr val="00A99D"/>
                          </a:solidFill>
                        </a:rPr>
                        <a:t>Marta Azevedo </a:t>
                      </a:r>
                    </a:p>
                    <a:p>
                      <a:endParaRPr lang="en-GB" sz="1600" b="1" dirty="0">
                        <a:solidFill>
                          <a:srgbClr val="00A99D"/>
                        </a:solidFill>
                      </a:endParaRPr>
                    </a:p>
                  </a:txBody>
                  <a:tcPr/>
                </a:tc>
                <a:extLst>
                  <a:ext uri="{0D108BD9-81ED-4DB2-BD59-A6C34878D82A}">
                    <a16:rowId xmlns:a16="http://schemas.microsoft.com/office/drawing/2014/main" val="9443620"/>
                  </a:ext>
                </a:extLst>
              </a:tr>
              <a:tr h="416015">
                <a:tc>
                  <a:txBody>
                    <a:bodyPr/>
                    <a:lstStyle/>
                    <a:p>
                      <a:r>
                        <a:rPr lang="en-US" sz="1600" b="1" dirty="0">
                          <a:solidFill>
                            <a:srgbClr val="000000"/>
                          </a:solidFill>
                        </a:rPr>
                        <a:t>17:</a:t>
                      </a:r>
                      <a:r>
                        <a:rPr lang="en-001" sz="1600" b="1" dirty="0">
                          <a:solidFill>
                            <a:srgbClr val="000000"/>
                          </a:solidFill>
                        </a:rPr>
                        <a:t>25</a:t>
                      </a:r>
                      <a:r>
                        <a:rPr lang="en-US" sz="1600" b="1" dirty="0">
                          <a:solidFill>
                            <a:srgbClr val="000000"/>
                          </a:solidFill>
                        </a:rPr>
                        <a:t> – 17:</a:t>
                      </a:r>
                      <a:r>
                        <a:rPr lang="en-001" sz="1600" b="1" dirty="0">
                          <a:solidFill>
                            <a:srgbClr val="000000"/>
                          </a:solidFill>
                        </a:rPr>
                        <a:t>35</a:t>
                      </a:r>
                      <a:r>
                        <a:rPr lang="en-US" sz="1600" b="1" dirty="0">
                          <a:solidFill>
                            <a:srgbClr val="000000"/>
                          </a:solidFill>
                        </a:rPr>
                        <a:t>  </a:t>
                      </a:r>
                      <a:r>
                        <a:rPr lang="en-001" sz="1600" b="1" dirty="0">
                          <a:solidFill>
                            <a:srgbClr val="000000"/>
                          </a:solidFill>
                        </a:rPr>
                        <a:t>CEST</a:t>
                      </a:r>
                      <a:endParaRPr lang="pt-PT" sz="16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Using TikTok for Climate Education</a:t>
                      </a:r>
                      <a:r>
                        <a:rPr lang="en-001" sz="1600" dirty="0"/>
                        <a:t> by </a:t>
                      </a:r>
                      <a:r>
                        <a:rPr lang="sr-Latn-RS" sz="1600" b="1" dirty="0">
                          <a:solidFill>
                            <a:srgbClr val="00A99D"/>
                          </a:solidFill>
                        </a:rPr>
                        <a:t>Mladen Sljivovic</a:t>
                      </a:r>
                      <a:endParaRPr lang="LID4096" sz="1600" b="1" dirty="0">
                        <a:solidFill>
                          <a:srgbClr val="00A99D"/>
                        </a:solidFill>
                      </a:endParaRPr>
                    </a:p>
                  </a:txBody>
                  <a:tcPr/>
                </a:tc>
                <a:extLst>
                  <a:ext uri="{0D108BD9-81ED-4DB2-BD59-A6C34878D82A}">
                    <a16:rowId xmlns:a16="http://schemas.microsoft.com/office/drawing/2014/main" val="817757278"/>
                  </a:ext>
                </a:extLst>
              </a:tr>
              <a:tr h="620361">
                <a:tc>
                  <a:txBody>
                    <a:bodyPr/>
                    <a:lstStyle/>
                    <a:p>
                      <a:r>
                        <a:rPr lang="en-US" sz="1600" b="1" dirty="0">
                          <a:solidFill>
                            <a:srgbClr val="000000"/>
                          </a:solidFill>
                        </a:rPr>
                        <a:t>17:</a:t>
                      </a:r>
                      <a:r>
                        <a:rPr lang="en-001" sz="1600" b="1" dirty="0">
                          <a:solidFill>
                            <a:srgbClr val="000000"/>
                          </a:solidFill>
                        </a:rPr>
                        <a:t>35</a:t>
                      </a:r>
                      <a:r>
                        <a:rPr lang="en-US" sz="1600" b="1" dirty="0">
                          <a:solidFill>
                            <a:srgbClr val="000000"/>
                          </a:solidFill>
                        </a:rPr>
                        <a:t> – 1</a:t>
                      </a:r>
                      <a:r>
                        <a:rPr lang="en-001" sz="1600" b="1" dirty="0">
                          <a:solidFill>
                            <a:srgbClr val="000000"/>
                          </a:solidFill>
                        </a:rPr>
                        <a:t>7</a:t>
                      </a:r>
                      <a:r>
                        <a:rPr lang="en-US" sz="1600" b="1" dirty="0">
                          <a:solidFill>
                            <a:srgbClr val="000000"/>
                          </a:solidFill>
                        </a:rPr>
                        <a:t>:</a:t>
                      </a:r>
                      <a:r>
                        <a:rPr lang="en-001" sz="1600" b="1" dirty="0">
                          <a:solidFill>
                            <a:srgbClr val="000000"/>
                          </a:solidFill>
                        </a:rPr>
                        <a:t>45</a:t>
                      </a:r>
                      <a:r>
                        <a:rPr lang="en-US" sz="1600" b="1" dirty="0">
                          <a:solidFill>
                            <a:srgbClr val="000000"/>
                          </a:solidFill>
                        </a:rPr>
                        <a:t>  </a:t>
                      </a:r>
                      <a:r>
                        <a:rPr lang="en-001" sz="1600" b="1" dirty="0">
                          <a:solidFill>
                            <a:srgbClr val="000000"/>
                          </a:solidFill>
                        </a:rPr>
                        <a:t>CEST</a:t>
                      </a:r>
                      <a:endParaRPr lang="pt-PT" sz="16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Psychological Aspects</a:t>
                      </a:r>
                      <a:r>
                        <a:rPr lang="en-001" sz="1600" dirty="0"/>
                        <a:t> </a:t>
                      </a:r>
                      <a:r>
                        <a:rPr lang="en-US" sz="1600" dirty="0"/>
                        <a:t>of Climate Education</a:t>
                      </a:r>
                      <a:r>
                        <a:rPr lang="en-001" sz="1600" dirty="0"/>
                        <a:t> by </a:t>
                      </a:r>
                      <a:r>
                        <a:rPr lang="pl-PL" sz="1600" b="1" dirty="0">
                          <a:solidFill>
                            <a:srgbClr val="00A99D"/>
                          </a:solidFill>
                        </a:rPr>
                        <a:t>Katarzyna Karcz</a:t>
                      </a:r>
                      <a:endParaRPr lang="LID4096" sz="1600" b="1" dirty="0">
                        <a:solidFill>
                          <a:srgbClr val="00A99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600" dirty="0">
                        <a:solidFill>
                          <a:srgbClr val="000000"/>
                        </a:solidFill>
                      </a:endParaRPr>
                    </a:p>
                  </a:txBody>
                  <a:tcPr/>
                </a:tc>
                <a:extLst>
                  <a:ext uri="{0D108BD9-81ED-4DB2-BD59-A6C34878D82A}">
                    <a16:rowId xmlns:a16="http://schemas.microsoft.com/office/drawing/2014/main" val="3232893032"/>
                  </a:ext>
                </a:extLst>
              </a:tr>
              <a:tr h="743442">
                <a:tc>
                  <a:txBody>
                    <a:bodyPr/>
                    <a:lstStyle/>
                    <a:p>
                      <a:r>
                        <a:rPr lang="en-001" sz="1600" b="1" dirty="0">
                          <a:solidFill>
                            <a:srgbClr val="000000"/>
                          </a:solidFill>
                        </a:rPr>
                        <a:t>17:45 – 18:00 CEST</a:t>
                      </a:r>
                      <a:endParaRPr lang="pt-PT" sz="1600" b="1"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01" sz="1600" dirty="0">
                          <a:solidFill>
                            <a:srgbClr val="000000"/>
                          </a:solidFill>
                        </a:rPr>
                        <a:t>Q&amp;A Session moderated by </a:t>
                      </a:r>
                      <a:r>
                        <a:rPr lang="en-001" sz="1600" b="1" dirty="0">
                          <a:solidFill>
                            <a:srgbClr val="00A99D"/>
                          </a:solidFill>
                        </a:rPr>
                        <a:t>Georgia </a:t>
                      </a:r>
                      <a:r>
                        <a:rPr lang="fr-BE" sz="1600" b="1" dirty="0">
                          <a:solidFill>
                            <a:srgbClr val="00A99D"/>
                          </a:solidFill>
                        </a:rPr>
                        <a:t>Lascaris</a:t>
                      </a:r>
                      <a:r>
                        <a:rPr lang="en-001" sz="1600" b="1" dirty="0">
                          <a:solidFill>
                            <a:srgbClr val="00A99D"/>
                          </a:solidFill>
                        </a:rPr>
                        <a:t> </a:t>
                      </a:r>
                      <a:r>
                        <a:rPr lang="en-001" sz="1600" dirty="0">
                          <a:solidFill>
                            <a:srgbClr val="000000"/>
                          </a:solidFill>
                        </a:rPr>
                        <a:t>(Carbon Act MOOC moderator) </a:t>
                      </a:r>
                      <a:endParaRPr lang="pt-PT" sz="1600" dirty="0">
                        <a:solidFill>
                          <a:srgbClr val="000000"/>
                        </a:solidFill>
                      </a:endParaRPr>
                    </a:p>
                  </a:txBody>
                  <a:tcPr/>
                </a:tc>
                <a:extLst>
                  <a:ext uri="{0D108BD9-81ED-4DB2-BD59-A6C34878D82A}">
                    <a16:rowId xmlns:a16="http://schemas.microsoft.com/office/drawing/2014/main" val="2684003965"/>
                  </a:ext>
                </a:extLst>
              </a:tr>
            </a:tbl>
          </a:graphicData>
        </a:graphic>
      </p:graphicFrame>
    </p:spTree>
    <p:extLst>
      <p:ext uri="{BB962C8B-B14F-4D97-AF65-F5344CB8AC3E}">
        <p14:creationId xmlns:p14="http://schemas.microsoft.com/office/powerpoint/2010/main" val="50699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CB592C-CEF9-C9E6-F950-AE00566F70CF}"/>
              </a:ext>
            </a:extLst>
          </p:cNvPr>
          <p:cNvSpPr>
            <a:spLocks noGrp="1"/>
          </p:cNvSpPr>
          <p:nvPr>
            <p:ph type="body" sz="quarter" idx="12"/>
          </p:nvPr>
        </p:nvSpPr>
        <p:spPr>
          <a:xfrm>
            <a:off x="6942946" y="4208896"/>
            <a:ext cx="4740716" cy="888338"/>
          </a:xfrm>
        </p:spPr>
        <p:txBody>
          <a:bodyPr/>
          <a:lstStyle/>
          <a:p>
            <a:r>
              <a:rPr lang="en-001" dirty="0"/>
              <a:t>THANK YOU! </a:t>
            </a:r>
          </a:p>
        </p:txBody>
      </p:sp>
    </p:spTree>
    <p:extLst>
      <p:ext uri="{BB962C8B-B14F-4D97-AF65-F5344CB8AC3E}">
        <p14:creationId xmlns:p14="http://schemas.microsoft.com/office/powerpoint/2010/main" val="2572891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a:xfrm>
            <a:off x="6935305" y="4823610"/>
            <a:ext cx="2656416" cy="676275"/>
          </a:xfrm>
        </p:spPr>
        <p:txBody>
          <a:bodyPr/>
          <a:lstStyle/>
          <a:p>
            <a:r>
              <a:rPr lang="pt-PT" altLang="en-US" dirty="0">
                <a:latin typeface="Arial" panose="020B0604020202020204" pitchFamily="34" charset="0"/>
                <a:cs typeface="Arial" panose="020B0604020202020204" pitchFamily="34" charset="0"/>
              </a:rPr>
              <a:t>Marta Azevedo</a:t>
            </a:r>
          </a:p>
        </p:txBody>
      </p:sp>
      <p:sp>
        <p:nvSpPr>
          <p:cNvPr id="3" name="Text Placeholder 2"/>
          <p:cNvSpPr>
            <a:spLocks noGrp="1"/>
          </p:cNvSpPr>
          <p:nvPr>
            <p:ph type="body" sz="quarter" idx="12"/>
          </p:nvPr>
        </p:nvSpPr>
        <p:spPr>
          <a:xfrm>
            <a:off x="6935305" y="1438797"/>
            <a:ext cx="4640994" cy="3128022"/>
          </a:xfrm>
        </p:spPr>
        <p:txBody>
          <a:bodyPr/>
          <a:lstStyle/>
          <a:p>
            <a:pPr algn="ctr"/>
            <a:r>
              <a:rPr lang="en-US" b="1" dirty="0">
                <a:latin typeface="Arial" panose="020B0604020202020204" pitchFamily="34" charset="0"/>
                <a:cs typeface="Arial" panose="020B0604020202020204" pitchFamily="34" charset="0"/>
              </a:rPr>
              <a:t>Together for the Climate</a:t>
            </a:r>
          </a:p>
          <a:p>
            <a:pPr algn="ctr"/>
            <a:r>
              <a:rPr lang="en-US" b="1" dirty="0">
                <a:latin typeface="Arial" panose="020B0604020202020204" pitchFamily="34" charset="0"/>
                <a:cs typeface="Arial" panose="020B0604020202020204" pitchFamily="34" charset="0"/>
              </a:rPr>
              <a:t>Reducing CO</a:t>
            </a:r>
            <a:r>
              <a:rPr lang="en-US" b="1" baseline="-25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Shaping the Future</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a Imagem 3"/>
          <p:cNvPicPr>
            <a:picLocks noGrp="1" noChangeAspect="1"/>
          </p:cNvPicPr>
          <p:nvPr>
            <p:ph type="pic" sz="quarter" idx="10"/>
          </p:nvPr>
        </p:nvPicPr>
        <p:blipFill>
          <a:blip r:embed="rId3">
            <a:clrChange>
              <a:clrFrom>
                <a:srgbClr val="FFFFFF">
                  <a:alpha val="100000"/>
                </a:srgbClr>
              </a:clrFrom>
              <a:clrTo>
                <a:srgbClr val="FFFFFF">
                  <a:alpha val="100000"/>
                  <a:alpha val="0"/>
                </a:srgbClr>
              </a:clrTo>
            </a:clrChange>
          </a:blip>
          <a:stretch>
            <a:fillRect/>
          </a:stretch>
        </p:blipFill>
        <p:spPr>
          <a:xfrm>
            <a:off x="4025900" y="1511300"/>
            <a:ext cx="3835400" cy="3835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a Imagem 3" descr="Think"/>
          <p:cNvPicPr>
            <a:picLocks noGrp="1" noChangeAspect="1"/>
          </p:cNvPicPr>
          <p:nvPr>
            <p:ph type="pic" sz="quarter" idx="10"/>
          </p:nvPr>
        </p:nvPicPr>
        <p:blipFill>
          <a:blip r:embed="rId3">
            <a:clrChange>
              <a:clrFrom>
                <a:srgbClr val="FFFFFF">
                  <a:alpha val="100000"/>
                </a:srgbClr>
              </a:clrFrom>
              <a:clrTo>
                <a:srgbClr val="FFFFFF">
                  <a:alpha val="100000"/>
                  <a:alpha val="0"/>
                </a:srgbClr>
              </a:clrTo>
            </a:clrChange>
          </a:blip>
          <a:stretch>
            <a:fillRect/>
          </a:stretch>
        </p:blipFill>
        <p:spPr>
          <a:xfrm>
            <a:off x="4055110" y="1511300"/>
            <a:ext cx="3835400" cy="3835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02025" y="802640"/>
            <a:ext cx="8070215" cy="882650"/>
          </a:xfrm>
        </p:spPr>
        <p:txBody>
          <a:bodyPr/>
          <a:lstStyle/>
          <a:p>
            <a:r>
              <a:rPr lang="en-US" sz="3200" b="1" dirty="0">
                <a:latin typeface="Arial" panose="020B0604020202020204" pitchFamily="34" charset="0"/>
                <a:cs typeface="Arial" panose="020B0604020202020204" pitchFamily="34" charset="0"/>
                <a:sym typeface="+mn-ea"/>
              </a:rPr>
              <a:t>Learning scenario and activities created</a:t>
            </a:r>
            <a:endParaRPr lang="pt-PT" altLang="en-GB" sz="3200" b="1">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p:txBody>
          <a:bodyPr/>
          <a:lstStyle/>
          <a:p>
            <a:r>
              <a:rPr lang="pt-PT" altLang="en-GB" b="1"/>
              <a:t>Engage</a:t>
            </a:r>
          </a:p>
        </p:txBody>
      </p:sp>
      <p:sp>
        <p:nvSpPr>
          <p:cNvPr id="4" name="Text Placeholder 3"/>
          <p:cNvSpPr>
            <a:spLocks noGrp="1"/>
          </p:cNvSpPr>
          <p:nvPr>
            <p:ph type="body" sz="quarter" idx="12"/>
          </p:nvPr>
        </p:nvSpPr>
        <p:spPr/>
        <p:txBody>
          <a:bodyPr/>
          <a:lstStyle/>
          <a:p>
            <a:r>
              <a:rPr lang="pt-PT" altLang="en-GB" b="1"/>
              <a:t>Think</a:t>
            </a:r>
          </a:p>
        </p:txBody>
      </p:sp>
      <p:sp>
        <p:nvSpPr>
          <p:cNvPr id="5" name="Text Placeholder 4"/>
          <p:cNvSpPr>
            <a:spLocks noGrp="1"/>
          </p:cNvSpPr>
          <p:nvPr>
            <p:ph type="body" sz="quarter" idx="13"/>
          </p:nvPr>
        </p:nvSpPr>
        <p:spPr/>
        <p:txBody>
          <a:bodyPr/>
          <a:lstStyle/>
          <a:p>
            <a:r>
              <a:rPr lang="pt-PT" altLang="en-GB" b="1"/>
              <a:t>Explore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43605" y="802640"/>
            <a:ext cx="8228330" cy="882650"/>
          </a:xfrm>
        </p:spPr>
        <p:txBody>
          <a:bodyPr/>
          <a:lstStyle/>
          <a:p>
            <a:r>
              <a:rPr lang="en-US" sz="3200" b="1" dirty="0">
                <a:latin typeface="Arial" panose="020B0604020202020204" pitchFamily="34" charset="0"/>
                <a:cs typeface="Arial" panose="020B0604020202020204" pitchFamily="34" charset="0"/>
                <a:sym typeface="+mn-ea"/>
              </a:rPr>
              <a:t>Learning scenario and activities created</a:t>
            </a:r>
            <a:endParaRPr lang="pt-PT" altLang="en-GB" sz="3200" b="1">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solidFill>
            <a:srgbClr val="6FC3E8"/>
          </a:solidFill>
        </p:spPr>
        <p:txBody>
          <a:bodyPr/>
          <a:lstStyle/>
          <a:p>
            <a:pPr algn="l"/>
            <a:endParaRPr lang="pt-PT" altLang="en-GB" b="1">
              <a:latin typeface="Arial" panose="020B0604020202020204" pitchFamily="34" charset="0"/>
              <a:cs typeface="Arial" panose="020B0604020202020204" pitchFamily="34" charset="0"/>
              <a:sym typeface="+mn-ea"/>
            </a:endParaRPr>
          </a:p>
          <a:p>
            <a:pPr algn="l"/>
            <a:endParaRPr lang="pt-PT" altLang="en-GB" b="1">
              <a:latin typeface="Arial" panose="020B0604020202020204" pitchFamily="34" charset="0"/>
              <a:cs typeface="Arial" panose="020B0604020202020204" pitchFamily="34" charset="0"/>
              <a:sym typeface="+mn-ea"/>
            </a:endParaRPr>
          </a:p>
          <a:p>
            <a:pPr algn="l"/>
            <a:r>
              <a:rPr lang="pt-PT" altLang="en-GB" b="1">
                <a:latin typeface="Arial" panose="020B0604020202020204" pitchFamily="34" charset="0"/>
                <a:cs typeface="Arial" panose="020B0604020202020204" pitchFamily="34" charset="0"/>
                <a:sym typeface="+mn-ea"/>
              </a:rPr>
              <a:t>Engage</a:t>
            </a:r>
            <a:endParaRPr lang="en-GB" dirty="0"/>
          </a:p>
        </p:txBody>
      </p:sp>
      <p:pic>
        <p:nvPicPr>
          <p:cNvPr id="10" name="Marcador de Posição do Gráfico 9"/>
          <p:cNvPicPr>
            <a:picLocks noGrp="1" noChangeAspect="1"/>
          </p:cNvPicPr>
          <p:nvPr>
            <p:ph type="chart" sz="quarter" idx="12"/>
          </p:nvPr>
        </p:nvPicPr>
        <p:blipFill>
          <a:blip r:embed="rId3"/>
          <a:srcRect b="23502"/>
          <a:stretch>
            <a:fillRect/>
          </a:stretch>
        </p:blipFill>
        <p:spPr>
          <a:xfrm>
            <a:off x="5718175" y="3336925"/>
            <a:ext cx="5127625" cy="2205355"/>
          </a:xfrm>
          <a:prstGeom prst="rect">
            <a:avLst/>
          </a:prstGeom>
        </p:spPr>
      </p:pic>
      <p:sp>
        <p:nvSpPr>
          <p:cNvPr id="11" name="Caixa de Texto 10"/>
          <p:cNvSpPr txBox="1"/>
          <p:nvPr/>
        </p:nvSpPr>
        <p:spPr>
          <a:xfrm>
            <a:off x="5977255" y="2346325"/>
            <a:ext cx="4610100" cy="521970"/>
          </a:xfrm>
          <a:prstGeom prst="rect">
            <a:avLst/>
          </a:prstGeom>
          <a:noFill/>
        </p:spPr>
        <p:txBody>
          <a:bodyPr wrap="square" rtlCol="0">
            <a:spAutoFit/>
          </a:bodyPr>
          <a:lstStyle/>
          <a:p>
            <a:r>
              <a:rPr lang="pt-PT" altLang="en-US" sz="2800">
                <a:latin typeface="Arial" panose="020B0604020202020204" pitchFamily="34" charset="0"/>
                <a:cs typeface="Arial" panose="020B0604020202020204" pitchFamily="34" charset="0"/>
              </a:rPr>
              <a:t>Why do we need Earth?</a:t>
            </a:r>
            <a:r>
              <a:rPr lang="pt-PT" altLang="en-US"/>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43605" y="802640"/>
            <a:ext cx="8228330" cy="882650"/>
          </a:xfrm>
        </p:spPr>
        <p:txBody>
          <a:bodyPr/>
          <a:lstStyle/>
          <a:p>
            <a:r>
              <a:rPr lang="en-US" sz="3200" b="1" dirty="0">
                <a:latin typeface="Arial" panose="020B0604020202020204" pitchFamily="34" charset="0"/>
                <a:cs typeface="Arial" panose="020B0604020202020204" pitchFamily="34" charset="0"/>
                <a:sym typeface="+mn-ea"/>
              </a:rPr>
              <a:t>Learning scenario and activities created</a:t>
            </a:r>
            <a:endParaRPr lang="pt-PT" altLang="en-GB" sz="3200" b="1">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solidFill>
            <a:srgbClr val="6FC3E8"/>
          </a:solidFill>
        </p:spPr>
        <p:txBody>
          <a:bodyPr/>
          <a:lstStyle/>
          <a:p>
            <a:pPr algn="l"/>
            <a:endParaRPr lang="pt-PT" altLang="en-GB" b="1">
              <a:latin typeface="Arial" panose="020B0604020202020204" pitchFamily="34" charset="0"/>
              <a:cs typeface="Arial" panose="020B0604020202020204" pitchFamily="34" charset="0"/>
              <a:sym typeface="+mn-ea"/>
            </a:endParaRPr>
          </a:p>
          <a:p>
            <a:pPr algn="l"/>
            <a:endParaRPr lang="pt-PT" altLang="en-GB" b="1">
              <a:latin typeface="Arial" panose="020B0604020202020204" pitchFamily="34" charset="0"/>
              <a:cs typeface="Arial" panose="020B0604020202020204" pitchFamily="34" charset="0"/>
              <a:sym typeface="+mn-ea"/>
            </a:endParaRPr>
          </a:p>
          <a:p>
            <a:pPr algn="l"/>
            <a:r>
              <a:rPr lang="pt-PT" altLang="en-GB" b="1">
                <a:latin typeface="Arial" panose="020B0604020202020204" pitchFamily="34" charset="0"/>
                <a:cs typeface="Arial" panose="020B0604020202020204" pitchFamily="34" charset="0"/>
                <a:sym typeface="+mn-ea"/>
              </a:rPr>
              <a:t>Think</a:t>
            </a:r>
            <a:endParaRPr lang="en-GB" dirty="0"/>
          </a:p>
        </p:txBody>
      </p:sp>
      <p:sp>
        <p:nvSpPr>
          <p:cNvPr id="11" name="Caixa de Texto 10"/>
          <p:cNvSpPr txBox="1"/>
          <p:nvPr/>
        </p:nvSpPr>
        <p:spPr>
          <a:xfrm>
            <a:off x="5977255" y="2346325"/>
            <a:ext cx="4610100" cy="521970"/>
          </a:xfrm>
          <a:prstGeom prst="rect">
            <a:avLst/>
          </a:prstGeom>
          <a:noFill/>
        </p:spPr>
        <p:txBody>
          <a:bodyPr wrap="square" rtlCol="0">
            <a:spAutoFit/>
          </a:bodyPr>
          <a:lstStyle/>
          <a:p>
            <a:r>
              <a:rPr lang="pt-PT" altLang="en-US" sz="2800">
                <a:latin typeface="Arial" panose="020B0604020202020204" pitchFamily="34" charset="0"/>
                <a:cs typeface="Arial" panose="020B0604020202020204" pitchFamily="34" charset="0"/>
              </a:rPr>
              <a:t>Group game</a:t>
            </a:r>
            <a:endParaRPr lang="pt-PT" altLang="en-US"/>
          </a:p>
        </p:txBody>
      </p:sp>
      <p:pic>
        <p:nvPicPr>
          <p:cNvPr id="5" name="Marcador de Posição do Gráfico 4"/>
          <p:cNvPicPr>
            <a:picLocks noGrp="1" noChangeAspect="1"/>
          </p:cNvPicPr>
          <p:nvPr>
            <p:ph type="chart" sz="quarter" idx="12"/>
          </p:nvPr>
        </p:nvPicPr>
        <p:blipFill>
          <a:blip r:embed="rId3"/>
          <a:stretch>
            <a:fillRect/>
          </a:stretch>
        </p:blipFill>
        <p:spPr>
          <a:xfrm>
            <a:off x="5718810" y="3419475"/>
            <a:ext cx="5127625" cy="20999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43605" y="802640"/>
            <a:ext cx="8228330" cy="882650"/>
          </a:xfrm>
        </p:spPr>
        <p:txBody>
          <a:bodyPr/>
          <a:lstStyle/>
          <a:p>
            <a:r>
              <a:rPr lang="en-US" sz="3200" b="1" dirty="0">
                <a:latin typeface="Arial" panose="020B0604020202020204" pitchFamily="34" charset="0"/>
                <a:cs typeface="Arial" panose="020B0604020202020204" pitchFamily="34" charset="0"/>
                <a:sym typeface="+mn-ea"/>
              </a:rPr>
              <a:t>Learning scenario and activities created</a:t>
            </a:r>
            <a:endParaRPr lang="pt-PT" altLang="en-GB" sz="3200" b="1">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solidFill>
            <a:srgbClr val="6FC3E8"/>
          </a:solidFill>
        </p:spPr>
        <p:txBody>
          <a:bodyPr/>
          <a:lstStyle/>
          <a:p>
            <a:pPr algn="l"/>
            <a:endParaRPr lang="pt-PT" altLang="en-GB" b="1">
              <a:latin typeface="Arial" panose="020B0604020202020204" pitchFamily="34" charset="0"/>
              <a:cs typeface="Arial" panose="020B0604020202020204" pitchFamily="34" charset="0"/>
              <a:sym typeface="+mn-ea"/>
            </a:endParaRPr>
          </a:p>
          <a:p>
            <a:pPr algn="l"/>
            <a:endParaRPr lang="pt-PT" altLang="en-GB" b="1">
              <a:latin typeface="Arial" panose="020B0604020202020204" pitchFamily="34" charset="0"/>
              <a:cs typeface="Arial" panose="020B0604020202020204" pitchFamily="34" charset="0"/>
              <a:sym typeface="+mn-ea"/>
            </a:endParaRPr>
          </a:p>
          <a:p>
            <a:pPr algn="l"/>
            <a:r>
              <a:rPr lang="pt-PT" altLang="en-GB" b="1">
                <a:latin typeface="Arial" panose="020B0604020202020204" pitchFamily="34" charset="0"/>
                <a:cs typeface="Arial" panose="020B0604020202020204" pitchFamily="34" charset="0"/>
                <a:sym typeface="+mn-ea"/>
              </a:rPr>
              <a:t>Explore</a:t>
            </a:r>
            <a:endParaRPr lang="en-GB" dirty="0"/>
          </a:p>
        </p:txBody>
      </p:sp>
      <p:sp>
        <p:nvSpPr>
          <p:cNvPr id="11" name="Caixa de Texto 10"/>
          <p:cNvSpPr txBox="1"/>
          <p:nvPr/>
        </p:nvSpPr>
        <p:spPr>
          <a:xfrm>
            <a:off x="5977255" y="2346325"/>
            <a:ext cx="4610100" cy="521970"/>
          </a:xfrm>
          <a:prstGeom prst="rect">
            <a:avLst/>
          </a:prstGeom>
          <a:noFill/>
        </p:spPr>
        <p:txBody>
          <a:bodyPr wrap="square" rtlCol="0">
            <a:spAutoFit/>
          </a:bodyPr>
          <a:lstStyle/>
          <a:p>
            <a:r>
              <a:rPr lang="pt-PT" altLang="en-US" sz="2800">
                <a:latin typeface="Arial" panose="020B0604020202020204" pitchFamily="34" charset="0"/>
                <a:cs typeface="Arial" panose="020B0604020202020204" pitchFamily="34" charset="0"/>
              </a:rPr>
              <a:t>Hands on activities</a:t>
            </a:r>
            <a:endParaRPr lang="pt-PT" altLang="en-US"/>
          </a:p>
        </p:txBody>
      </p:sp>
      <p:pic>
        <p:nvPicPr>
          <p:cNvPr id="6" name="Marcador de Posição do Gráfico 5"/>
          <p:cNvPicPr>
            <a:picLocks noGrp="1" noChangeAspect="1"/>
          </p:cNvPicPr>
          <p:nvPr>
            <p:ph type="chart" sz="quarter" idx="12"/>
          </p:nvPr>
        </p:nvPicPr>
        <p:blipFill>
          <a:blip r:embed="rId3"/>
          <a:srcRect l="7250" t="6296" r="7875" b="20167"/>
          <a:stretch>
            <a:fillRect/>
          </a:stretch>
        </p:blipFill>
        <p:spPr>
          <a:xfrm>
            <a:off x="5617845" y="3538855"/>
            <a:ext cx="3880485" cy="25215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43605" y="802640"/>
            <a:ext cx="8228330" cy="882650"/>
          </a:xfrm>
        </p:spPr>
        <p:txBody>
          <a:bodyPr/>
          <a:lstStyle/>
          <a:p>
            <a:r>
              <a:rPr lang="pt-PT" altLang="en-US" sz="3200" b="1" dirty="0">
                <a:latin typeface="Arial" panose="020B0604020202020204" pitchFamily="34" charset="0"/>
                <a:cs typeface="Arial" panose="020B0604020202020204" pitchFamily="34" charset="0"/>
                <a:sym typeface="+mn-ea"/>
              </a:rPr>
              <a:t>Aim and Outcomes </a:t>
            </a:r>
          </a:p>
        </p:txBody>
      </p:sp>
      <p:sp>
        <p:nvSpPr>
          <p:cNvPr id="3" name="Text Placeholder 2"/>
          <p:cNvSpPr>
            <a:spLocks noGrp="1"/>
          </p:cNvSpPr>
          <p:nvPr>
            <p:ph type="body" sz="quarter" idx="11"/>
          </p:nvPr>
        </p:nvSpPr>
        <p:spPr>
          <a:xfrm>
            <a:off x="1360170" y="2868295"/>
            <a:ext cx="9928225" cy="3108960"/>
          </a:xfrm>
          <a:solidFill>
            <a:srgbClr val="6FC3E8"/>
          </a:solidFill>
        </p:spPr>
        <p:txBody>
          <a:bodyPr/>
          <a:lstStyle/>
          <a:p>
            <a:pPr algn="l"/>
            <a:endParaRPr lang="pt-PT" altLang="en-GB" b="1">
              <a:latin typeface="Arial" panose="020B0604020202020204" pitchFamily="34" charset="0"/>
              <a:cs typeface="Arial" panose="020B0604020202020204" pitchFamily="34" charset="0"/>
              <a:sym typeface="+mn-ea"/>
            </a:endParaRPr>
          </a:p>
          <a:p>
            <a:pPr algn="l"/>
            <a:r>
              <a:rPr lang="en-GB" dirty="0">
                <a:latin typeface="Arial" panose="020B0604020202020204" pitchFamily="34" charset="0"/>
                <a:cs typeface="Arial" panose="020B0604020202020204" pitchFamily="34" charset="0"/>
              </a:rPr>
              <a:t>Understand the concept of climate change</a:t>
            </a:r>
          </a:p>
          <a:p>
            <a:pPr algn="l"/>
            <a:r>
              <a:rPr lang="en-GB" dirty="0">
                <a:latin typeface="Arial" panose="020B0604020202020204" pitchFamily="34" charset="0"/>
                <a:cs typeface="Arial" panose="020B0604020202020204" pitchFamily="34" charset="0"/>
              </a:rPr>
              <a:t>Understand the consequences of the increase in CO2</a:t>
            </a:r>
          </a:p>
          <a:p>
            <a:pPr algn="l"/>
            <a:r>
              <a:rPr lang="en-GB" dirty="0">
                <a:latin typeface="Arial" panose="020B0604020202020204" pitchFamily="34" charset="0"/>
                <a:cs typeface="Arial" panose="020B0604020202020204" pitchFamily="34" charset="0"/>
              </a:rPr>
              <a:t>Identify the impacts of human activities on Earth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058077-B8E8-76BB-F782-D70A6CB0D920}"/>
              </a:ext>
            </a:extLst>
          </p:cNvPr>
          <p:cNvSpPr>
            <a:spLocks noGrp="1"/>
          </p:cNvSpPr>
          <p:nvPr>
            <p:ph type="body" sz="quarter" idx="12"/>
          </p:nvPr>
        </p:nvSpPr>
        <p:spPr/>
        <p:txBody>
          <a:bodyPr/>
          <a:lstStyle/>
          <a:p>
            <a:r>
              <a:rPr lang="en-001" dirty="0"/>
              <a:t>THANK YOU!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37653BA-B9FB-AF21-FEF6-1EBA80154D9E}"/>
              </a:ext>
            </a:extLst>
          </p:cNvPr>
          <p:cNvSpPr>
            <a:spLocks noGrp="1"/>
          </p:cNvSpPr>
          <p:nvPr>
            <p:ph type="body" sz="quarter" idx="11"/>
          </p:nvPr>
        </p:nvSpPr>
        <p:spPr>
          <a:xfrm>
            <a:off x="985745" y="2362149"/>
            <a:ext cx="5307479" cy="2979596"/>
          </a:xfrm>
        </p:spPr>
        <p:style>
          <a:lnRef idx="2">
            <a:schemeClr val="accent2">
              <a:shade val="15000"/>
            </a:schemeClr>
          </a:lnRef>
          <a:fillRef idx="1">
            <a:schemeClr val="accent2"/>
          </a:fillRef>
          <a:effectRef idx="0">
            <a:schemeClr val="accent2"/>
          </a:effectRef>
          <a:fontRef idx="minor">
            <a:schemeClr val="lt1"/>
          </a:fontRef>
        </p:style>
        <p:txBody>
          <a:bodyPr/>
          <a:lstStyle/>
          <a:p>
            <a:pPr>
              <a:lnSpc>
                <a:spcPct val="150000"/>
              </a:lnSpc>
              <a:buFont typeface="Wingdings" panose="05000000000000000000" pitchFamily="2" charset="2"/>
              <a:buChar char="ü"/>
            </a:pPr>
            <a:r>
              <a:rPr lang="en-001" sz="2400" b="1" dirty="0">
                <a:solidFill>
                  <a:schemeClr val="tx1"/>
                </a:solidFill>
                <a:cs typeface="Calibri"/>
              </a:rPr>
              <a:t> </a:t>
            </a:r>
            <a:r>
              <a:rPr lang="en-US" sz="2400" b="1" dirty="0">
                <a:solidFill>
                  <a:schemeClr val="tx1"/>
                </a:solidFill>
                <a:cs typeface="Calibri"/>
              </a:rPr>
              <a:t>All mics have been </a:t>
            </a:r>
            <a:r>
              <a:rPr lang="en-US" sz="2400" b="1" dirty="0">
                <a:solidFill>
                  <a:schemeClr val="bg1"/>
                </a:solidFill>
                <a:cs typeface="Calibri"/>
              </a:rPr>
              <a:t>disabled</a:t>
            </a:r>
          </a:p>
          <a:p>
            <a:pPr>
              <a:lnSpc>
                <a:spcPct val="150000"/>
              </a:lnSpc>
              <a:buFont typeface="Wingdings" panose="05000000000000000000" pitchFamily="2" charset="2"/>
              <a:buChar char="ü"/>
            </a:pPr>
            <a:r>
              <a:rPr lang="en-001" sz="2400" b="1" dirty="0">
                <a:solidFill>
                  <a:schemeClr val="tx1"/>
                </a:solidFill>
                <a:cs typeface="Calibri"/>
              </a:rPr>
              <a:t> </a:t>
            </a:r>
            <a:r>
              <a:rPr lang="en-US" sz="2400" b="1" dirty="0">
                <a:solidFill>
                  <a:schemeClr val="tx1"/>
                </a:solidFill>
                <a:cs typeface="Calibri"/>
              </a:rPr>
              <a:t>Use the </a:t>
            </a:r>
            <a:r>
              <a:rPr lang="en-US" sz="2400" b="1" dirty="0">
                <a:solidFill>
                  <a:schemeClr val="bg1"/>
                </a:solidFill>
                <a:cs typeface="Calibri"/>
              </a:rPr>
              <a:t>chat box</a:t>
            </a:r>
          </a:p>
          <a:p>
            <a:pPr>
              <a:lnSpc>
                <a:spcPct val="150000"/>
              </a:lnSpc>
              <a:buFont typeface="Wingdings" panose="05000000000000000000" pitchFamily="2" charset="2"/>
              <a:buChar char="ü"/>
            </a:pPr>
            <a:r>
              <a:rPr lang="en-001" sz="2400" b="1" dirty="0">
                <a:solidFill>
                  <a:schemeClr val="tx1"/>
                </a:solidFill>
                <a:cs typeface="Calibri"/>
              </a:rPr>
              <a:t> </a:t>
            </a:r>
            <a:r>
              <a:rPr lang="en-US" sz="2400" b="1" dirty="0">
                <a:solidFill>
                  <a:schemeClr val="tx1"/>
                </a:solidFill>
                <a:cs typeface="Calibri"/>
              </a:rPr>
              <a:t>During</a:t>
            </a:r>
            <a:r>
              <a:rPr lang="en-US" sz="2400" b="1" dirty="0">
                <a:cs typeface="Calibri"/>
              </a:rPr>
              <a:t> </a:t>
            </a:r>
            <a:r>
              <a:rPr lang="en-US" sz="2400" b="1" dirty="0">
                <a:solidFill>
                  <a:schemeClr val="bg1"/>
                </a:solidFill>
                <a:cs typeface="Calibri"/>
              </a:rPr>
              <a:t>Q&amp;A</a:t>
            </a:r>
            <a:r>
              <a:rPr lang="en-US" sz="2400" b="1" dirty="0">
                <a:solidFill>
                  <a:schemeClr val="tx1"/>
                </a:solidFill>
                <a:cs typeface="Calibri"/>
              </a:rPr>
              <a:t>: post your question in the chat</a:t>
            </a:r>
          </a:p>
          <a:p>
            <a:endParaRPr lang="en-001" dirty="0"/>
          </a:p>
        </p:txBody>
      </p:sp>
      <p:sp>
        <p:nvSpPr>
          <p:cNvPr id="4" name="Content Placeholder 2">
            <a:extLst>
              <a:ext uri="{FF2B5EF4-FFF2-40B4-BE49-F238E27FC236}">
                <a16:creationId xmlns:a16="http://schemas.microsoft.com/office/drawing/2014/main" id="{68976F61-09C2-FF49-0B73-11D6600A9704}"/>
              </a:ext>
            </a:extLst>
          </p:cNvPr>
          <p:cNvSpPr txBox="1">
            <a:spLocks/>
          </p:cNvSpPr>
          <p:nvPr/>
        </p:nvSpPr>
        <p:spPr>
          <a:xfrm>
            <a:off x="2735408" y="3148204"/>
            <a:ext cx="5373492" cy="21935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dirty="0">
              <a:cs typeface="Calibri"/>
            </a:endParaRPr>
          </a:p>
        </p:txBody>
      </p:sp>
      <p:pic>
        <p:nvPicPr>
          <p:cNvPr id="5" name="Content Placeholder 7">
            <a:extLst>
              <a:ext uri="{FF2B5EF4-FFF2-40B4-BE49-F238E27FC236}">
                <a16:creationId xmlns:a16="http://schemas.microsoft.com/office/drawing/2014/main" id="{2F4F62F5-2306-BD8B-E49F-04BC5278CEE7}"/>
              </a:ext>
            </a:extLst>
          </p:cNvPr>
          <p:cNvPicPr>
            <a:picLocks noChangeAspect="1"/>
          </p:cNvPicPr>
          <p:nvPr/>
        </p:nvPicPr>
        <p:blipFill>
          <a:blip r:embed="rId3"/>
          <a:stretch>
            <a:fillRect/>
          </a:stretch>
        </p:blipFill>
        <p:spPr>
          <a:xfrm>
            <a:off x="6937272" y="2679150"/>
            <a:ext cx="4399798" cy="795248"/>
          </a:xfrm>
          <a:prstGeom prst="rect">
            <a:avLst/>
          </a:prstGeom>
        </p:spPr>
      </p:pic>
      <p:pic>
        <p:nvPicPr>
          <p:cNvPr id="6" name="Picture 10">
            <a:extLst>
              <a:ext uri="{FF2B5EF4-FFF2-40B4-BE49-F238E27FC236}">
                <a16:creationId xmlns:a16="http://schemas.microsoft.com/office/drawing/2014/main" id="{B3986E01-3524-5406-06FD-BFD660449103}"/>
              </a:ext>
            </a:extLst>
          </p:cNvPr>
          <p:cNvPicPr>
            <a:picLocks noChangeAspect="1"/>
          </p:cNvPicPr>
          <p:nvPr/>
        </p:nvPicPr>
        <p:blipFill>
          <a:blip r:embed="rId4"/>
          <a:stretch>
            <a:fillRect/>
          </a:stretch>
        </p:blipFill>
        <p:spPr>
          <a:xfrm>
            <a:off x="7736800" y="4109371"/>
            <a:ext cx="2800743" cy="885953"/>
          </a:xfrm>
          <a:prstGeom prst="rect">
            <a:avLst/>
          </a:prstGeom>
          <a:solidFill>
            <a:srgbClr val="FFD365"/>
          </a:solidFill>
          <a:ln w="57150" cap="flat">
            <a:solidFill>
              <a:srgbClr val="004494"/>
            </a:solidFill>
          </a:ln>
        </p:spPr>
      </p:pic>
      <p:sp>
        <p:nvSpPr>
          <p:cNvPr id="11" name="Title 3">
            <a:extLst>
              <a:ext uri="{FF2B5EF4-FFF2-40B4-BE49-F238E27FC236}">
                <a16:creationId xmlns:a16="http://schemas.microsoft.com/office/drawing/2014/main" id="{3F67D4CD-85CD-D215-7C57-C91C5DFDBD20}"/>
              </a:ext>
            </a:extLst>
          </p:cNvPr>
          <p:cNvSpPr txBox="1">
            <a:spLocks/>
          </p:cNvSpPr>
          <p:nvPr/>
        </p:nvSpPr>
        <p:spPr>
          <a:xfrm>
            <a:off x="3353294" y="988339"/>
            <a:ext cx="8767011" cy="865189"/>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001" b="1" dirty="0">
                <a:solidFill>
                  <a:srgbClr val="00A99D"/>
                </a:solidFill>
              </a:rPr>
              <a:t>THE </a:t>
            </a:r>
            <a:r>
              <a:rPr lang="en-GB" b="1" dirty="0">
                <a:solidFill>
                  <a:srgbClr val="00A99D"/>
                </a:solidFill>
              </a:rPr>
              <a:t>CARBON ACT</a:t>
            </a:r>
            <a:r>
              <a:rPr lang="en-001" b="1" dirty="0">
                <a:solidFill>
                  <a:srgbClr val="00A99D"/>
                </a:solidFill>
              </a:rPr>
              <a:t> PROJECT</a:t>
            </a:r>
            <a:br>
              <a:rPr lang="LID4096" b="1" dirty="0">
                <a:solidFill>
                  <a:srgbClr val="00A99D"/>
                </a:solidFill>
              </a:rPr>
            </a:br>
            <a:endParaRPr lang="en-001" dirty="0"/>
          </a:p>
        </p:txBody>
      </p:sp>
    </p:spTree>
    <p:extLst>
      <p:ext uri="{BB962C8B-B14F-4D97-AF65-F5344CB8AC3E}">
        <p14:creationId xmlns:p14="http://schemas.microsoft.com/office/powerpoint/2010/main" val="2660937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A6647B-9E46-0788-9D6D-09C29B020F3D}"/>
              </a:ext>
            </a:extLst>
          </p:cNvPr>
          <p:cNvSpPr>
            <a:spLocks noGrp="1"/>
          </p:cNvSpPr>
          <p:nvPr>
            <p:ph type="body" sz="quarter" idx="10"/>
          </p:nvPr>
        </p:nvSpPr>
        <p:spPr>
          <a:xfrm>
            <a:off x="7106542" y="4513730"/>
            <a:ext cx="3167938" cy="676275"/>
          </a:xfrm>
        </p:spPr>
        <p:txBody>
          <a:bodyPr/>
          <a:lstStyle/>
          <a:p>
            <a:r>
              <a:rPr lang="sr-Latn-RS" dirty="0"/>
              <a:t>Mladen Sljivovic</a:t>
            </a:r>
            <a:endParaRPr lang="en-US" dirty="0"/>
          </a:p>
        </p:txBody>
      </p:sp>
      <p:sp>
        <p:nvSpPr>
          <p:cNvPr id="3" name="Text Placeholder 2">
            <a:extLst>
              <a:ext uri="{FF2B5EF4-FFF2-40B4-BE49-F238E27FC236}">
                <a16:creationId xmlns:a16="http://schemas.microsoft.com/office/drawing/2014/main" id="{1ABB1DA8-4322-E76B-B26D-1991FC759CFB}"/>
              </a:ext>
            </a:extLst>
          </p:cNvPr>
          <p:cNvSpPr>
            <a:spLocks noGrp="1"/>
          </p:cNvSpPr>
          <p:nvPr>
            <p:ph type="body" sz="quarter" idx="12"/>
          </p:nvPr>
        </p:nvSpPr>
        <p:spPr>
          <a:xfrm>
            <a:off x="7106542" y="2844691"/>
            <a:ext cx="4728724" cy="1332863"/>
          </a:xfrm>
        </p:spPr>
        <p:txBody>
          <a:bodyPr/>
          <a:lstStyle/>
          <a:p>
            <a:r>
              <a:rPr lang="en-US" b="1" dirty="0"/>
              <a:t>Using </a:t>
            </a:r>
            <a:r>
              <a:rPr lang="en-US" b="1" dirty="0" err="1"/>
              <a:t>TikTok</a:t>
            </a:r>
            <a:r>
              <a:rPr lang="en-US" b="1" dirty="0"/>
              <a:t> for Climate Education</a:t>
            </a:r>
            <a:endParaRPr lang="LID4096" b="1" dirty="0"/>
          </a:p>
        </p:txBody>
      </p:sp>
    </p:spTree>
    <p:extLst>
      <p:ext uri="{BB962C8B-B14F-4D97-AF65-F5344CB8AC3E}">
        <p14:creationId xmlns:p14="http://schemas.microsoft.com/office/powerpoint/2010/main" val="19698325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r>
              <a:rPr lang="en-US" dirty="0"/>
              <a:t>Rigid curriculum</a:t>
            </a:r>
          </a:p>
          <a:p>
            <a:r>
              <a:rPr lang="en-US" dirty="0"/>
              <a:t>Not many classes devoted to climate change </a:t>
            </a:r>
          </a:p>
          <a:p>
            <a:r>
              <a:rPr lang="en-US" dirty="0"/>
              <a:t>Not many class time for activities</a:t>
            </a:r>
          </a:p>
          <a:p>
            <a:r>
              <a:rPr lang="en-US" dirty="0"/>
              <a:t>Number of grades</a:t>
            </a:r>
            <a:r>
              <a:rPr lang="sr-Latn-RS" dirty="0"/>
              <a:t> is to </a:t>
            </a:r>
            <a:r>
              <a:rPr lang="sr-Latn-RS" dirty="0" err="1"/>
              <a:t>high</a:t>
            </a:r>
            <a:endParaRPr lang="en-US" dirty="0"/>
          </a:p>
          <a:p>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sr-Latn-RS" dirty="0"/>
              <a:t>Problem</a:t>
            </a:r>
            <a:r>
              <a:rPr lang="en-US" dirty="0"/>
              <a:t>s</a:t>
            </a:r>
            <a:endParaRPr lang="en-GB" dirty="0"/>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6676" y="0"/>
            <a:ext cx="4135324" cy="6202986"/>
          </a:xfrm>
          <a:prstGeom prst="rect">
            <a:avLst/>
          </a:prstGeom>
        </p:spPr>
      </p:pic>
    </p:spTree>
    <p:extLst>
      <p:ext uri="{BB962C8B-B14F-4D97-AF65-F5344CB8AC3E}">
        <p14:creationId xmlns:p14="http://schemas.microsoft.com/office/powerpoint/2010/main" val="389868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pPr marL="0" indent="0" algn="ctr">
              <a:buNone/>
            </a:pPr>
            <a:r>
              <a:rPr lang="en-US" sz="4400" dirty="0"/>
              <a:t>How to trick students in to learning?</a:t>
            </a:r>
          </a:p>
          <a:p>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a:t>Challenge </a:t>
            </a:r>
            <a:endParaRPr lang="en-GB" dirty="0"/>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0"/>
            <a:ext cx="4132149" cy="6198224"/>
          </a:xfrm>
          <a:prstGeom prst="rect">
            <a:avLst/>
          </a:prstGeom>
        </p:spPr>
      </p:pic>
    </p:spTree>
    <p:extLst>
      <p:ext uri="{BB962C8B-B14F-4D97-AF65-F5344CB8AC3E}">
        <p14:creationId xmlns:p14="http://schemas.microsoft.com/office/powerpoint/2010/main" val="35353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2038464" y="2219664"/>
            <a:ext cx="4750932" cy="3835400"/>
          </a:xfrm>
        </p:spPr>
        <p:txBody>
          <a:bodyPr/>
          <a:lstStyle/>
          <a:p>
            <a:pPr marL="0" indent="0" algn="ctr">
              <a:buNone/>
            </a:pPr>
            <a:r>
              <a:rPr lang="en-US" sz="6000" dirty="0"/>
              <a:t>Let’s create </a:t>
            </a:r>
            <a:r>
              <a:rPr lang="en-US" sz="6000" dirty="0" err="1"/>
              <a:t>TikTok</a:t>
            </a:r>
            <a:r>
              <a:rPr lang="en-US" sz="6000" dirty="0"/>
              <a:t> videos </a:t>
            </a:r>
          </a:p>
          <a:p>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a:t>Solution  </a:t>
            </a:r>
            <a:endParaRPr lang="en-GB" dirty="0"/>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0"/>
            <a:ext cx="4132148" cy="6198223"/>
          </a:xfrm>
          <a:prstGeom prst="rect">
            <a:avLst/>
          </a:prstGeom>
        </p:spPr>
      </p:pic>
    </p:spTree>
    <p:extLst>
      <p:ext uri="{BB962C8B-B14F-4D97-AF65-F5344CB8AC3E}">
        <p14:creationId xmlns:p14="http://schemas.microsoft.com/office/powerpoint/2010/main" val="126318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899" y="2082800"/>
            <a:ext cx="5511423" cy="3835400"/>
          </a:xfrm>
        </p:spPr>
        <p:txBody>
          <a:bodyPr/>
          <a:lstStyle/>
          <a:p>
            <a:pPr marL="0" indent="0" algn="just">
              <a:buNone/>
            </a:pPr>
            <a:r>
              <a:rPr lang="en-US" sz="4400" dirty="0"/>
              <a:t>Students got assignment to create </a:t>
            </a:r>
            <a:r>
              <a:rPr lang="en-US" sz="4400" dirty="0" err="1"/>
              <a:t>TikTok</a:t>
            </a:r>
            <a:r>
              <a:rPr lang="en-US" sz="4400" dirty="0"/>
              <a:t> videos that are connected to climate change and oxygen</a:t>
            </a:r>
          </a:p>
          <a:p>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sr-Latn-RS" dirty="0" err="1"/>
              <a:t>Task</a:t>
            </a:r>
            <a:r>
              <a:rPr lang="en-US" dirty="0"/>
              <a:t> </a:t>
            </a:r>
            <a:endParaRPr lang="en-GB" dirty="0"/>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64960" y="0"/>
            <a:ext cx="3515581" cy="6198223"/>
          </a:xfrm>
          <a:prstGeom prst="rect">
            <a:avLst/>
          </a:prstGeom>
        </p:spPr>
      </p:pic>
    </p:spTree>
    <p:extLst>
      <p:ext uri="{BB962C8B-B14F-4D97-AF65-F5344CB8AC3E}">
        <p14:creationId xmlns:p14="http://schemas.microsoft.com/office/powerpoint/2010/main" val="16794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r>
              <a:rPr lang="en-US" dirty="0"/>
              <a:t>Team of students</a:t>
            </a:r>
          </a:p>
          <a:p>
            <a:r>
              <a:rPr lang="en-US" dirty="0"/>
              <a:t>They choose topic </a:t>
            </a:r>
            <a:r>
              <a:rPr lang="sr-Latn-RS" dirty="0" err="1"/>
              <a:t>for</a:t>
            </a:r>
            <a:r>
              <a:rPr lang="sr-Latn-RS" dirty="0"/>
              <a:t> </a:t>
            </a:r>
            <a:r>
              <a:rPr lang="sr-Latn-RS" dirty="0" err="1"/>
              <a:t>the</a:t>
            </a:r>
            <a:r>
              <a:rPr lang="sr-Latn-RS" dirty="0"/>
              <a:t> video</a:t>
            </a:r>
            <a:endParaRPr lang="en-US" dirty="0"/>
          </a:p>
          <a:p>
            <a:r>
              <a:rPr lang="en-US" dirty="0"/>
              <a:t>Research</a:t>
            </a:r>
          </a:p>
          <a:p>
            <a:r>
              <a:rPr lang="en-US" dirty="0"/>
              <a:t>Consult the teacher</a:t>
            </a:r>
          </a:p>
          <a:p>
            <a:r>
              <a:rPr lang="en-US" dirty="0"/>
              <a:t>Film and edit video</a:t>
            </a:r>
          </a:p>
          <a:p>
            <a:r>
              <a:rPr lang="en-US" dirty="0"/>
              <a:t>Premiere night  </a:t>
            </a:r>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a:t>How</a:t>
            </a:r>
            <a:r>
              <a:rPr lang="sr-Latn-RS" dirty="0"/>
              <a:t> </a:t>
            </a:r>
            <a:r>
              <a:rPr lang="en-US" dirty="0"/>
              <a:t>does</a:t>
            </a:r>
            <a:r>
              <a:rPr lang="sr-Latn-RS" dirty="0"/>
              <a:t> </a:t>
            </a:r>
            <a:r>
              <a:rPr lang="sr-Latn-RS" dirty="0" err="1"/>
              <a:t>this</a:t>
            </a:r>
            <a:r>
              <a:rPr lang="sr-Latn-RS" dirty="0"/>
              <a:t> </a:t>
            </a:r>
            <a:r>
              <a:rPr lang="sr-Latn-RS" dirty="0" err="1"/>
              <a:t>work</a:t>
            </a:r>
            <a:r>
              <a:rPr lang="en-US" dirty="0"/>
              <a:t> </a:t>
            </a:r>
            <a:endParaRPr lang="en-GB" dirty="0"/>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0"/>
            <a:ext cx="4132148" cy="6198223"/>
          </a:xfrm>
          <a:prstGeom prst="rect">
            <a:avLst/>
          </a:prstGeom>
        </p:spPr>
      </p:pic>
    </p:spTree>
    <p:extLst>
      <p:ext uri="{BB962C8B-B14F-4D97-AF65-F5344CB8AC3E}">
        <p14:creationId xmlns:p14="http://schemas.microsoft.com/office/powerpoint/2010/main" val="277167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pPr marL="0" indent="0">
              <a:buNone/>
            </a:pPr>
            <a:r>
              <a:rPr lang="en-US" dirty="0"/>
              <a:t>We DON’T publish videos</a:t>
            </a:r>
          </a:p>
          <a:p>
            <a:pPr marL="0" indent="0">
              <a:buNone/>
            </a:pPr>
            <a:r>
              <a:rPr lang="en-US" dirty="0"/>
              <a:t>When graded we take into account how much scientific  accurate video is</a:t>
            </a:r>
            <a:r>
              <a:rPr lang="sr-Latn-RS" dirty="0"/>
              <a:t>, </a:t>
            </a:r>
            <a:r>
              <a:rPr lang="en-US" dirty="0"/>
              <a:t>how creative, how much effort was put into it… </a:t>
            </a:r>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a:t>Some rules</a:t>
            </a:r>
            <a:endParaRPr lang="en-GB" dirty="0"/>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0"/>
            <a:ext cx="4132148" cy="6198222"/>
          </a:xfrm>
          <a:prstGeom prst="rect">
            <a:avLst/>
          </a:prstGeom>
        </p:spPr>
      </p:pic>
    </p:spTree>
    <p:extLst>
      <p:ext uri="{BB962C8B-B14F-4D97-AF65-F5344CB8AC3E}">
        <p14:creationId xmlns:p14="http://schemas.microsoft.com/office/powerpoint/2010/main" val="405051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pPr marL="0" indent="0">
              <a:buNone/>
            </a:pPr>
            <a:r>
              <a:rPr lang="en-US" dirty="0"/>
              <a:t>Good things</a:t>
            </a:r>
            <a:r>
              <a:rPr lang="sr-Latn-RS" dirty="0"/>
              <a:t>:</a:t>
            </a:r>
          </a:p>
          <a:p>
            <a:pPr marL="0" indent="0">
              <a:buNone/>
            </a:pPr>
            <a:r>
              <a:rPr lang="en-US" dirty="0"/>
              <a:t>Students get to be creative</a:t>
            </a:r>
          </a:p>
          <a:p>
            <a:pPr marL="0" indent="0">
              <a:buNone/>
            </a:pPr>
            <a:r>
              <a:rPr lang="en-US" dirty="0"/>
              <a:t>Teacher can grade students easily</a:t>
            </a:r>
          </a:p>
          <a:p>
            <a:pPr marL="0" indent="0">
              <a:buNone/>
            </a:pPr>
            <a:r>
              <a:rPr lang="en-US" dirty="0"/>
              <a:t>Fun way to do a research</a:t>
            </a:r>
          </a:p>
          <a:p>
            <a:pPr marL="0" indent="0">
              <a:buNone/>
            </a:pPr>
            <a:r>
              <a:rPr lang="en-US" dirty="0"/>
              <a:t>Test indicated that students actually do </a:t>
            </a:r>
          </a:p>
          <a:p>
            <a:pPr marL="0" indent="0">
              <a:buNone/>
            </a:pPr>
            <a:endParaRPr lang="en-US" dirty="0"/>
          </a:p>
          <a:p>
            <a:pPr marL="0" indent="0">
              <a:buNone/>
            </a:pPr>
            <a:endParaRPr lang="sr-Latn-RS" dirty="0"/>
          </a:p>
          <a:p>
            <a:pPr marL="0" indent="0">
              <a:buNone/>
            </a:pPr>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a:t>Pro</a:t>
            </a:r>
            <a:r>
              <a:rPr lang="sr-Latn-RS" dirty="0"/>
              <a:t>s</a:t>
            </a:r>
            <a:r>
              <a:rPr lang="en-US" dirty="0"/>
              <a:t> and cons </a:t>
            </a:r>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212334"/>
            <a:ext cx="4132148" cy="5773555"/>
          </a:xfrm>
          <a:prstGeom prst="rect">
            <a:avLst/>
          </a:prstGeom>
        </p:spPr>
      </p:pic>
    </p:spTree>
    <p:extLst>
      <p:ext uri="{BB962C8B-B14F-4D97-AF65-F5344CB8AC3E}">
        <p14:creationId xmlns:p14="http://schemas.microsoft.com/office/powerpoint/2010/main" val="29733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pPr marL="0" indent="0">
              <a:buNone/>
            </a:pPr>
            <a:r>
              <a:rPr lang="en-US" dirty="0"/>
              <a:t>Some difficulties </a:t>
            </a:r>
            <a:r>
              <a:rPr lang="sr-Latn-RS" dirty="0"/>
              <a:t>:</a:t>
            </a:r>
          </a:p>
          <a:p>
            <a:pPr marL="0" indent="0">
              <a:buNone/>
            </a:pPr>
            <a:r>
              <a:rPr lang="en-US" dirty="0"/>
              <a:t>It’s not easy to understand it well enough to make is short</a:t>
            </a:r>
          </a:p>
          <a:p>
            <a:pPr marL="0" indent="0">
              <a:buNone/>
            </a:pPr>
            <a:r>
              <a:rPr lang="en-US" dirty="0"/>
              <a:t>Some students tend to hide behind other students work</a:t>
            </a:r>
          </a:p>
          <a:p>
            <a:pPr marL="0" indent="0">
              <a:buNone/>
            </a:pPr>
            <a:r>
              <a:rPr lang="en-US" dirty="0"/>
              <a:t>Sometimes students think it would take less time than it would </a:t>
            </a:r>
          </a:p>
          <a:p>
            <a:pPr marL="0" indent="0">
              <a:buNone/>
            </a:pPr>
            <a:endParaRPr lang="en-US" dirty="0"/>
          </a:p>
          <a:p>
            <a:pPr marL="0" indent="0">
              <a:buNone/>
            </a:pPr>
            <a:endParaRPr lang="sr-Latn-RS" dirty="0"/>
          </a:p>
          <a:p>
            <a:pPr marL="0" indent="0">
              <a:buNone/>
            </a:pPr>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a:t>Pro</a:t>
            </a:r>
            <a:r>
              <a:rPr lang="sr-Latn-RS" dirty="0"/>
              <a:t>s</a:t>
            </a:r>
            <a:r>
              <a:rPr lang="en-US" dirty="0"/>
              <a:t> and cons </a:t>
            </a:r>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212334"/>
            <a:ext cx="4132147" cy="5773555"/>
          </a:xfrm>
          <a:prstGeom prst="rect">
            <a:avLst/>
          </a:prstGeom>
        </p:spPr>
      </p:pic>
    </p:spTree>
    <p:extLst>
      <p:ext uri="{BB962C8B-B14F-4D97-AF65-F5344CB8AC3E}">
        <p14:creationId xmlns:p14="http://schemas.microsoft.com/office/powerpoint/2010/main" val="377607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1993900" y="2082800"/>
            <a:ext cx="4750932" cy="3835400"/>
          </a:xfrm>
        </p:spPr>
        <p:txBody>
          <a:bodyPr/>
          <a:lstStyle/>
          <a:p>
            <a:pPr marL="0" indent="0">
              <a:buNone/>
            </a:pPr>
            <a:r>
              <a:rPr lang="en-US" dirty="0"/>
              <a:t>Originally part of chemistry class we included biology, physics, math, IT…</a:t>
            </a:r>
          </a:p>
          <a:p>
            <a:pPr marL="0" indent="0">
              <a:buNone/>
            </a:pPr>
            <a:endParaRPr lang="en-US" dirty="0"/>
          </a:p>
          <a:p>
            <a:pPr marL="0" indent="0">
              <a:buNone/>
            </a:pPr>
            <a:r>
              <a:rPr lang="en-US" dirty="0"/>
              <a:t>Six groups of five students </a:t>
            </a:r>
          </a:p>
          <a:p>
            <a:pPr marL="0" indent="0">
              <a:buNone/>
            </a:pPr>
            <a:r>
              <a:rPr lang="en-US" dirty="0"/>
              <a:t>Creating six videos</a:t>
            </a:r>
          </a:p>
          <a:p>
            <a:pPr marL="0" indent="0">
              <a:buNone/>
            </a:pPr>
            <a:r>
              <a:rPr lang="en-US" dirty="0"/>
              <a:t>All part of same task</a:t>
            </a:r>
          </a:p>
          <a:p>
            <a:pPr marL="0" indent="0">
              <a:buNone/>
            </a:pPr>
            <a:endParaRPr lang="en-US" dirty="0"/>
          </a:p>
          <a:p>
            <a:pPr marL="0" indent="0">
              <a:buNone/>
            </a:pPr>
            <a:endParaRPr lang="sr-Latn-RS" dirty="0"/>
          </a:p>
          <a:p>
            <a:pPr marL="0" indent="0">
              <a:buNone/>
            </a:pPr>
            <a:endParaRPr lang="en-US" dirty="0"/>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en-US" dirty="0" err="1"/>
              <a:t>oXYZa</a:t>
            </a:r>
            <a:r>
              <a:rPr lang="en-US" dirty="0"/>
              <a:t> TV</a:t>
            </a:r>
          </a:p>
        </p:txBody>
      </p:sp>
      <p:pic>
        <p:nvPicPr>
          <p:cNvPr id="5" name="Picture 4">
            <a:extLst>
              <a:ext uri="{FF2B5EF4-FFF2-40B4-BE49-F238E27FC236}">
                <a16:creationId xmlns:a16="http://schemas.microsoft.com/office/drawing/2014/main" id="{5F4DE1A7-F42A-4141-97E8-4CBD5E963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6676" y="212334"/>
            <a:ext cx="4132147" cy="5773554"/>
          </a:xfrm>
          <a:prstGeom prst="rect">
            <a:avLst/>
          </a:prstGeom>
        </p:spPr>
      </p:pic>
    </p:spTree>
    <p:extLst>
      <p:ext uri="{BB962C8B-B14F-4D97-AF65-F5344CB8AC3E}">
        <p14:creationId xmlns:p14="http://schemas.microsoft.com/office/powerpoint/2010/main" val="9081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33121-F1F8-BCBB-5942-CEE3C9D48FAE}"/>
              </a:ext>
            </a:extLst>
          </p:cNvPr>
          <p:cNvSpPr>
            <a:spLocks noGrp="1"/>
          </p:cNvSpPr>
          <p:nvPr>
            <p:ph type="title"/>
          </p:nvPr>
        </p:nvSpPr>
        <p:spPr>
          <a:xfrm>
            <a:off x="2967383" y="609074"/>
            <a:ext cx="8767011" cy="865189"/>
          </a:xfrm>
        </p:spPr>
        <p:txBody>
          <a:bodyPr/>
          <a:lstStyle/>
          <a:p>
            <a:r>
              <a:rPr lang="en-001" b="1" dirty="0">
                <a:solidFill>
                  <a:srgbClr val="00A99D"/>
                </a:solidFill>
              </a:rPr>
              <a:t>THE </a:t>
            </a:r>
            <a:r>
              <a:rPr lang="en-GB" b="1" dirty="0">
                <a:solidFill>
                  <a:srgbClr val="00A99D"/>
                </a:solidFill>
              </a:rPr>
              <a:t>CARBON ACT</a:t>
            </a:r>
            <a:r>
              <a:rPr lang="en-001" b="1" dirty="0">
                <a:solidFill>
                  <a:srgbClr val="00A99D"/>
                </a:solidFill>
              </a:rPr>
              <a:t> PROJECT</a:t>
            </a:r>
            <a:br>
              <a:rPr lang="LID4096" b="1" dirty="0">
                <a:solidFill>
                  <a:srgbClr val="00A99D"/>
                </a:solidFill>
              </a:rPr>
            </a:br>
            <a:endParaRPr lang="en-001" dirty="0"/>
          </a:p>
        </p:txBody>
      </p:sp>
      <p:sp>
        <p:nvSpPr>
          <p:cNvPr id="3" name="Text Placeholder 2">
            <a:extLst>
              <a:ext uri="{FF2B5EF4-FFF2-40B4-BE49-F238E27FC236}">
                <a16:creationId xmlns:a16="http://schemas.microsoft.com/office/drawing/2014/main" id="{9A012A25-16F9-1A34-29F0-51046E297262}"/>
              </a:ext>
            </a:extLst>
          </p:cNvPr>
          <p:cNvSpPr>
            <a:spLocks noGrp="1"/>
          </p:cNvSpPr>
          <p:nvPr>
            <p:ph type="body" sz="quarter" idx="4294967295"/>
          </p:nvPr>
        </p:nvSpPr>
        <p:spPr>
          <a:xfrm>
            <a:off x="334030" y="2309123"/>
            <a:ext cx="11604927" cy="1125537"/>
          </a:xfrm>
          <a:prstGeom prst="rect">
            <a:avLst/>
          </a:prstGeom>
        </p:spPr>
        <p:txBody>
          <a:bodyPr/>
          <a:lstStyle/>
          <a:p>
            <a:pPr>
              <a:buClr>
                <a:srgbClr val="00A99D"/>
              </a:buClr>
              <a:buFont typeface="Wingdings" panose="05000000000000000000" pitchFamily="2" charset="2"/>
              <a:buChar char="ü"/>
            </a:pPr>
            <a:r>
              <a:rPr lang="en-GB" sz="2000" dirty="0">
                <a:effectLst/>
                <a:latin typeface="Calibri" panose="020F0502020204030204" pitchFamily="34" charset="0"/>
                <a:ea typeface="Calibri" panose="020F0502020204030204" pitchFamily="34" charset="0"/>
              </a:rPr>
              <a:t> </a:t>
            </a:r>
            <a:r>
              <a:rPr lang="en-GB" sz="2000" b="1" dirty="0">
                <a:effectLst/>
                <a:latin typeface="+mj-lt"/>
                <a:ea typeface="Calibri" panose="020F0502020204030204" pitchFamily="34" charset="0"/>
              </a:rPr>
              <a:t>3-year Erasmus+ project</a:t>
            </a:r>
            <a:r>
              <a:rPr lang="en-GB" sz="2000" dirty="0">
                <a:effectLst/>
                <a:latin typeface="+mj-lt"/>
                <a:ea typeface="Calibri" panose="020F0502020204030204" pitchFamily="34" charset="0"/>
              </a:rPr>
              <a:t>, funded by the European Commission and coordinated by European Schoolnet. </a:t>
            </a:r>
          </a:p>
          <a:p>
            <a:pPr>
              <a:buClr>
                <a:srgbClr val="00A99D"/>
              </a:buClr>
              <a:buFont typeface="Wingdings" panose="05000000000000000000" pitchFamily="2" charset="2"/>
              <a:buChar char="ü"/>
            </a:pPr>
            <a:r>
              <a:rPr lang="en-GB" sz="2000" dirty="0">
                <a:latin typeface="+mj-lt"/>
                <a:ea typeface="Calibri" panose="020F0502020204030204" pitchFamily="34" charset="0"/>
              </a:rPr>
              <a:t> </a:t>
            </a:r>
            <a:r>
              <a:rPr lang="en-GB" sz="2000" b="1" dirty="0">
                <a:latin typeface="+mj-lt"/>
                <a:ea typeface="Calibri" panose="020F0502020204030204" pitchFamily="34" charset="0"/>
              </a:rPr>
              <a:t>4</a:t>
            </a:r>
            <a:r>
              <a:rPr lang="en-GB" sz="2000" dirty="0">
                <a:latin typeface="+mj-lt"/>
                <a:ea typeface="Calibri" panose="020F0502020204030204" pitchFamily="34" charset="0"/>
              </a:rPr>
              <a:t> </a:t>
            </a:r>
            <a:r>
              <a:rPr lang="en-GB" sz="2000" dirty="0">
                <a:effectLst/>
                <a:latin typeface="+mj-lt"/>
                <a:ea typeface="Calibri" panose="020F0502020204030204" pitchFamily="34" charset="0"/>
              </a:rPr>
              <a:t>partners  </a:t>
            </a:r>
          </a:p>
          <a:p>
            <a:pPr marL="0" indent="0">
              <a:buNone/>
            </a:pPr>
            <a:endParaRPr lang="en-GB" sz="2000" dirty="0">
              <a:latin typeface="Calibri" panose="020F0502020204030204" pitchFamily="34" charset="0"/>
              <a:ea typeface="Calibri" panose="020F0502020204030204" pitchFamily="34" charset="0"/>
            </a:endParaRPr>
          </a:p>
          <a:p>
            <a:pPr marL="0" indent="0">
              <a:buNone/>
            </a:pPr>
            <a:endParaRPr lang="en-GB" sz="2000" dirty="0">
              <a:effectLst/>
              <a:latin typeface="Calibri" panose="020F0502020204030204" pitchFamily="34" charset="0"/>
              <a:ea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endParaRPr>
          </a:p>
          <a:p>
            <a:pPr marL="0" indent="0">
              <a:buNone/>
            </a:pPr>
            <a:endParaRPr lang="en-GB" sz="2000" dirty="0">
              <a:effectLst/>
              <a:latin typeface="Calibri" panose="020F0502020204030204" pitchFamily="34" charset="0"/>
              <a:ea typeface="Calibri" panose="020F0502020204030204" pitchFamily="34" charset="0"/>
            </a:endParaRPr>
          </a:p>
        </p:txBody>
      </p:sp>
      <p:pic>
        <p:nvPicPr>
          <p:cNvPr id="9" name="Picture 6" descr="European Schoolnet | Europeana Pro">
            <a:extLst>
              <a:ext uri="{FF2B5EF4-FFF2-40B4-BE49-F238E27FC236}">
                <a16:creationId xmlns:a16="http://schemas.microsoft.com/office/drawing/2014/main" id="{718A842C-CD0F-4C43-7AB2-B908F5A36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33" y="3639232"/>
            <a:ext cx="2726984" cy="13464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F278C1C-2ADB-073E-43D0-6088CD931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445" y="3701674"/>
            <a:ext cx="2244083" cy="13464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D0C5F34-6B8D-C517-4383-A5834096E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060" y="3543290"/>
            <a:ext cx="3118897" cy="16632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2D3F99-A54B-A0CF-C77B-521D38379645}"/>
              </a:ext>
            </a:extLst>
          </p:cNvPr>
          <p:cNvSpPr txBox="1"/>
          <p:nvPr/>
        </p:nvSpPr>
        <p:spPr>
          <a:xfrm>
            <a:off x="521655" y="5246944"/>
            <a:ext cx="2212955" cy="307777"/>
          </a:xfrm>
          <a:prstGeom prst="rect">
            <a:avLst/>
          </a:prstGeom>
          <a:noFill/>
        </p:spPr>
        <p:txBody>
          <a:bodyPr wrap="square">
            <a:spAutoFit/>
          </a:bodyPr>
          <a:lstStyle/>
          <a:p>
            <a:pPr marL="0" indent="0">
              <a:buNone/>
            </a:pPr>
            <a:r>
              <a:rPr lang="en-GB" sz="1400" dirty="0">
                <a:effectLst/>
                <a:latin typeface="Calibri" panose="020F0502020204030204" pitchFamily="34" charset="0"/>
                <a:ea typeface="Calibri" panose="020F0502020204030204" pitchFamily="34" charset="0"/>
              </a:rPr>
              <a:t>European Schoolnet (EUN)</a:t>
            </a:r>
          </a:p>
        </p:txBody>
      </p:sp>
      <p:sp>
        <p:nvSpPr>
          <p:cNvPr id="13" name="TextBox 12">
            <a:extLst>
              <a:ext uri="{FF2B5EF4-FFF2-40B4-BE49-F238E27FC236}">
                <a16:creationId xmlns:a16="http://schemas.microsoft.com/office/drawing/2014/main" id="{295C9733-FAAE-7BDC-8BB9-D58811BA460B}"/>
              </a:ext>
            </a:extLst>
          </p:cNvPr>
          <p:cNvSpPr txBox="1"/>
          <p:nvPr/>
        </p:nvSpPr>
        <p:spPr>
          <a:xfrm>
            <a:off x="8778099" y="5293111"/>
            <a:ext cx="3314008" cy="523220"/>
          </a:xfrm>
          <a:prstGeom prst="rect">
            <a:avLst/>
          </a:prstGeom>
          <a:noFill/>
        </p:spPr>
        <p:txBody>
          <a:bodyPr wrap="square">
            <a:spAutoFit/>
          </a:bodyPr>
          <a:lstStyle/>
          <a:p>
            <a:pPr marL="0" indent="0" algn="ctr">
              <a:buNone/>
            </a:pPr>
            <a:r>
              <a:rPr lang="en-GB" sz="1400" dirty="0">
                <a:effectLst/>
                <a:latin typeface="Calibri" panose="020F0502020204030204" pitchFamily="34" charset="0"/>
                <a:ea typeface="Calibri" panose="020F0502020204030204" pitchFamily="34" charset="0"/>
              </a:rPr>
              <a:t>Center for the Promotion of Science (CPN) </a:t>
            </a:r>
          </a:p>
          <a:p>
            <a:pPr marL="0" indent="0" algn="ctr">
              <a:buNone/>
            </a:pPr>
            <a:r>
              <a:rPr lang="en-GB" sz="1400" dirty="0">
                <a:effectLst/>
                <a:latin typeface="Calibri" panose="020F0502020204030204" pitchFamily="34" charset="0"/>
                <a:ea typeface="Calibri" panose="020F0502020204030204" pitchFamily="34" charset="0"/>
              </a:rPr>
              <a:t>Serbia</a:t>
            </a:r>
          </a:p>
        </p:txBody>
      </p:sp>
      <p:sp>
        <p:nvSpPr>
          <p:cNvPr id="15" name="TextBox 14">
            <a:extLst>
              <a:ext uri="{FF2B5EF4-FFF2-40B4-BE49-F238E27FC236}">
                <a16:creationId xmlns:a16="http://schemas.microsoft.com/office/drawing/2014/main" id="{9B560DF6-274F-214D-953C-9C2A8AB6041E}"/>
              </a:ext>
            </a:extLst>
          </p:cNvPr>
          <p:cNvSpPr txBox="1"/>
          <p:nvPr/>
        </p:nvSpPr>
        <p:spPr>
          <a:xfrm>
            <a:off x="6221172" y="5293111"/>
            <a:ext cx="2366356" cy="523220"/>
          </a:xfrm>
          <a:prstGeom prst="rect">
            <a:avLst/>
          </a:prstGeom>
          <a:noFill/>
        </p:spPr>
        <p:txBody>
          <a:bodyPr wrap="square">
            <a:spAutoFit/>
          </a:bodyPr>
          <a:lstStyle/>
          <a:p>
            <a:pPr marL="0" indent="0" algn="ctr">
              <a:buNone/>
            </a:pPr>
            <a:r>
              <a:rPr lang="en-GB" sz="1400" dirty="0">
                <a:effectLst/>
                <a:latin typeface="Calibri" panose="020F0502020204030204" pitchFamily="34" charset="0"/>
                <a:ea typeface="Calibri" panose="020F0502020204030204" pitchFamily="34" charset="0"/>
              </a:rPr>
              <a:t>The Gothenburg Region </a:t>
            </a:r>
            <a:r>
              <a:rPr lang="en-GB" sz="1400" dirty="0">
                <a:latin typeface="Calibri" panose="020F0502020204030204" pitchFamily="34" charset="0"/>
                <a:ea typeface="Calibri" panose="020F0502020204030204" pitchFamily="34" charset="0"/>
              </a:rPr>
              <a:t>(GF)</a:t>
            </a:r>
            <a:endParaRPr lang="en-GB" sz="1400" dirty="0">
              <a:effectLst/>
              <a:latin typeface="Calibri" panose="020F0502020204030204" pitchFamily="34" charset="0"/>
              <a:ea typeface="Calibri" panose="020F0502020204030204" pitchFamily="34" charset="0"/>
            </a:endParaRPr>
          </a:p>
          <a:p>
            <a:pPr marL="0" indent="0" algn="ctr">
              <a:buNone/>
            </a:pPr>
            <a:r>
              <a:rPr lang="en-GB" sz="1400" dirty="0">
                <a:effectLst/>
                <a:latin typeface="Calibri" panose="020F0502020204030204" pitchFamily="34" charset="0"/>
                <a:ea typeface="Calibri" panose="020F0502020204030204" pitchFamily="34" charset="0"/>
              </a:rPr>
              <a:t>Sweden</a:t>
            </a:r>
          </a:p>
        </p:txBody>
      </p:sp>
      <p:sp>
        <p:nvSpPr>
          <p:cNvPr id="17" name="TextBox 16">
            <a:extLst>
              <a:ext uri="{FF2B5EF4-FFF2-40B4-BE49-F238E27FC236}">
                <a16:creationId xmlns:a16="http://schemas.microsoft.com/office/drawing/2014/main" id="{728C81BB-8128-DFE1-6E32-65D23EC904BD}"/>
              </a:ext>
            </a:extLst>
          </p:cNvPr>
          <p:cNvSpPr txBox="1"/>
          <p:nvPr/>
        </p:nvSpPr>
        <p:spPr>
          <a:xfrm>
            <a:off x="3078582" y="5142587"/>
            <a:ext cx="2798618" cy="738664"/>
          </a:xfrm>
          <a:prstGeom prst="rect">
            <a:avLst/>
          </a:prstGeom>
          <a:noFill/>
        </p:spPr>
        <p:txBody>
          <a:bodyPr wrap="square">
            <a:spAutoFit/>
          </a:bodyPr>
          <a:lstStyle/>
          <a:p>
            <a:pPr marL="0" indent="0" algn="ctr">
              <a:buNone/>
            </a:pPr>
            <a:r>
              <a:rPr lang="en-GB" sz="1400" dirty="0">
                <a:effectLst/>
                <a:latin typeface="Calibri" panose="020F0502020204030204" pitchFamily="34" charset="0"/>
                <a:ea typeface="Calibri" panose="020F0502020204030204" pitchFamily="34" charset="0"/>
              </a:rPr>
              <a:t>Institute of Geophysics Polish Academy of Sciences (IGF PAS) </a:t>
            </a:r>
          </a:p>
          <a:p>
            <a:pPr marL="0" indent="0" algn="ctr">
              <a:buNone/>
            </a:pPr>
            <a:r>
              <a:rPr lang="en-GB" sz="1400" dirty="0">
                <a:effectLst/>
                <a:latin typeface="Calibri" panose="020F0502020204030204" pitchFamily="34" charset="0"/>
                <a:ea typeface="Calibri" panose="020F0502020204030204" pitchFamily="34" charset="0"/>
              </a:rPr>
              <a:t>Poland</a:t>
            </a:r>
          </a:p>
        </p:txBody>
      </p:sp>
      <p:pic>
        <p:nvPicPr>
          <p:cNvPr id="5" name="Picture 4" descr="A black background with blue text&#10;&#10;Description automatically generated">
            <a:extLst>
              <a:ext uri="{FF2B5EF4-FFF2-40B4-BE49-F238E27FC236}">
                <a16:creationId xmlns:a16="http://schemas.microsoft.com/office/drawing/2014/main" id="{20C91757-D8CA-4C01-365D-EA998FC605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730" y="4028029"/>
            <a:ext cx="2595001" cy="609825"/>
          </a:xfrm>
          <a:prstGeom prst="rect">
            <a:avLst/>
          </a:prstGeom>
        </p:spPr>
      </p:pic>
    </p:spTree>
    <p:extLst>
      <p:ext uri="{BB962C8B-B14F-4D97-AF65-F5344CB8AC3E}">
        <p14:creationId xmlns:p14="http://schemas.microsoft.com/office/powerpoint/2010/main" val="2617878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2FF357-F827-4C34-94CF-3CED6731B650}"/>
              </a:ext>
            </a:extLst>
          </p:cNvPr>
          <p:cNvSpPr>
            <a:spLocks noGrp="1"/>
          </p:cNvSpPr>
          <p:nvPr>
            <p:ph type="body" sz="quarter" idx="11"/>
          </p:nvPr>
        </p:nvSpPr>
        <p:spPr/>
        <p:txBody>
          <a:bodyPr/>
          <a:lstStyle/>
          <a:p>
            <a:r>
              <a:rPr lang="sr-Latn-RS" dirty="0" err="1"/>
              <a:t>Results</a:t>
            </a:r>
            <a:endParaRPr lang="en-US" dirty="0"/>
          </a:p>
        </p:txBody>
      </p:sp>
      <p:pic>
        <p:nvPicPr>
          <p:cNvPr id="7" name="Picture 6">
            <a:extLst>
              <a:ext uri="{FF2B5EF4-FFF2-40B4-BE49-F238E27FC236}">
                <a16:creationId xmlns:a16="http://schemas.microsoft.com/office/drawing/2014/main" id="{589200A9-E028-441B-AFA2-42AC4ACB0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210" y="1443114"/>
            <a:ext cx="2585270" cy="4611950"/>
          </a:xfrm>
          <a:prstGeom prst="rect">
            <a:avLst/>
          </a:prstGeom>
        </p:spPr>
      </p:pic>
      <p:pic>
        <p:nvPicPr>
          <p:cNvPr id="9" name="Picture 8">
            <a:extLst>
              <a:ext uri="{FF2B5EF4-FFF2-40B4-BE49-F238E27FC236}">
                <a16:creationId xmlns:a16="http://schemas.microsoft.com/office/drawing/2014/main" id="{61B49084-7B7E-468B-BFC2-8C3387A9F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571" y="1443114"/>
            <a:ext cx="2645727" cy="4611950"/>
          </a:xfrm>
          <a:prstGeom prst="rect">
            <a:avLst/>
          </a:prstGeom>
        </p:spPr>
      </p:pic>
      <p:pic>
        <p:nvPicPr>
          <p:cNvPr id="13" name="Picture 12">
            <a:extLst>
              <a:ext uri="{FF2B5EF4-FFF2-40B4-BE49-F238E27FC236}">
                <a16:creationId xmlns:a16="http://schemas.microsoft.com/office/drawing/2014/main" id="{BF418DCB-43BC-4CB2-88AC-3C93EF565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932" y="1398299"/>
            <a:ext cx="2645727" cy="4656765"/>
          </a:xfrm>
          <a:prstGeom prst="rect">
            <a:avLst/>
          </a:prstGeom>
        </p:spPr>
      </p:pic>
    </p:spTree>
    <p:extLst>
      <p:ext uri="{BB962C8B-B14F-4D97-AF65-F5344CB8AC3E}">
        <p14:creationId xmlns:p14="http://schemas.microsoft.com/office/powerpoint/2010/main" val="70754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B2534E-8220-D21E-ABF3-FE8F8EB5D002}"/>
              </a:ext>
            </a:extLst>
          </p:cNvPr>
          <p:cNvSpPr>
            <a:spLocks noGrp="1"/>
          </p:cNvSpPr>
          <p:nvPr>
            <p:ph type="body" sz="quarter" idx="12"/>
          </p:nvPr>
        </p:nvSpPr>
        <p:spPr/>
        <p:txBody>
          <a:bodyPr/>
          <a:lstStyle/>
          <a:p>
            <a:r>
              <a:rPr lang="en-001" dirty="0"/>
              <a:t>THANK YOU! </a:t>
            </a:r>
          </a:p>
        </p:txBody>
      </p:sp>
    </p:spTree>
    <p:extLst>
      <p:ext uri="{BB962C8B-B14F-4D97-AF65-F5344CB8AC3E}">
        <p14:creationId xmlns:p14="http://schemas.microsoft.com/office/powerpoint/2010/main" val="298023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A6647B-9E46-0788-9D6D-09C29B020F3D}"/>
              </a:ext>
            </a:extLst>
          </p:cNvPr>
          <p:cNvSpPr>
            <a:spLocks noGrp="1"/>
          </p:cNvSpPr>
          <p:nvPr>
            <p:ph type="body" sz="quarter" idx="10"/>
          </p:nvPr>
        </p:nvSpPr>
        <p:spPr>
          <a:xfrm>
            <a:off x="7257925" y="4866366"/>
            <a:ext cx="2467764" cy="676275"/>
          </a:xfrm>
        </p:spPr>
        <p:txBody>
          <a:bodyPr/>
          <a:lstStyle/>
          <a:p>
            <a:r>
              <a:rPr lang="pl-PL" dirty="0"/>
              <a:t>Katarzyna Karcz</a:t>
            </a:r>
            <a:endParaRPr lang="en-US" dirty="0"/>
          </a:p>
        </p:txBody>
      </p:sp>
      <p:sp>
        <p:nvSpPr>
          <p:cNvPr id="3" name="Text Placeholder 2">
            <a:extLst>
              <a:ext uri="{FF2B5EF4-FFF2-40B4-BE49-F238E27FC236}">
                <a16:creationId xmlns:a16="http://schemas.microsoft.com/office/drawing/2014/main" id="{1ABB1DA8-4322-E76B-B26D-1991FC759CFB}"/>
              </a:ext>
            </a:extLst>
          </p:cNvPr>
          <p:cNvSpPr>
            <a:spLocks noGrp="1"/>
          </p:cNvSpPr>
          <p:nvPr>
            <p:ph type="body" sz="quarter" idx="12"/>
          </p:nvPr>
        </p:nvSpPr>
        <p:spPr>
          <a:xfrm>
            <a:off x="7257925" y="2152969"/>
            <a:ext cx="4206677" cy="2552062"/>
          </a:xfrm>
        </p:spPr>
        <p:txBody>
          <a:bodyPr/>
          <a:lstStyle/>
          <a:p>
            <a:pPr algn="ctr"/>
            <a:r>
              <a:rPr lang="en-US" b="1" dirty="0"/>
              <a:t>Psychological Aspects</a:t>
            </a:r>
            <a:endParaRPr lang="pl-PL" b="1" dirty="0"/>
          </a:p>
          <a:p>
            <a:pPr algn="ctr"/>
            <a:r>
              <a:rPr lang="en-US" b="1" dirty="0"/>
              <a:t>of Climate Education</a:t>
            </a:r>
            <a:endParaRPr lang="LID4096" b="1" dirty="0"/>
          </a:p>
        </p:txBody>
      </p:sp>
    </p:spTree>
    <p:extLst>
      <p:ext uri="{BB962C8B-B14F-4D97-AF65-F5344CB8AC3E}">
        <p14:creationId xmlns:p14="http://schemas.microsoft.com/office/powerpoint/2010/main" val="1792489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C8BB4F0-321E-B674-3B28-593921281B40}"/>
              </a:ext>
            </a:extLst>
          </p:cNvPr>
          <p:cNvSpPr>
            <a:spLocks noGrp="1"/>
          </p:cNvSpPr>
          <p:nvPr>
            <p:ph type="pic" sz="quarter" idx="10"/>
          </p:nvPr>
        </p:nvSpPr>
        <p:spPr>
          <a:xfrm>
            <a:off x="353961" y="2712064"/>
            <a:ext cx="11769213" cy="3835400"/>
          </a:xfrm>
        </p:spPr>
        <p:txBody>
          <a:bodyPr/>
          <a:lstStyle/>
          <a:p>
            <a:pPr marL="0" indent="0">
              <a:lnSpc>
                <a:spcPct val="115000"/>
              </a:lnSpc>
              <a:spcBef>
                <a:spcPts val="0"/>
              </a:spcBef>
              <a:buNone/>
            </a:pPr>
            <a:r>
              <a:rPr lang="pl-PL" sz="1800" dirty="0"/>
              <a:t>ABSTRACT </a:t>
            </a:r>
          </a:p>
          <a:p>
            <a:pPr>
              <a:lnSpc>
                <a:spcPct val="115000"/>
              </a:lnSpc>
              <a:spcBef>
                <a:spcPts val="0"/>
              </a:spcBef>
            </a:pPr>
            <a:r>
              <a:rPr lang="pl-PL" sz="1800" dirty="0"/>
              <a:t>The </a:t>
            </a:r>
            <a:r>
              <a:rPr lang="pl-PL" sz="1800" dirty="0" err="1"/>
              <a:t>aim</a:t>
            </a:r>
            <a:r>
              <a:rPr lang="pl-PL" sz="1800" dirty="0"/>
              <a:t> of the </a:t>
            </a:r>
            <a:r>
              <a:rPr lang="pl-PL" sz="1800" dirty="0" err="1"/>
              <a:t>lesson</a:t>
            </a:r>
            <a:r>
              <a:rPr lang="pl-PL" sz="1800" dirty="0"/>
              <a:t> </a:t>
            </a:r>
            <a:r>
              <a:rPr lang="pl-PL" sz="1800" dirty="0" err="1"/>
              <a:t>is</a:t>
            </a:r>
            <a:r>
              <a:rPr lang="pl-PL" sz="1800" dirty="0"/>
              <a:t> to </a:t>
            </a:r>
            <a:r>
              <a:rPr lang="pl-PL" sz="1800" dirty="0" err="1"/>
              <a:t>make</a:t>
            </a:r>
            <a:r>
              <a:rPr lang="pl-PL" sz="1800" dirty="0"/>
              <a:t> </a:t>
            </a:r>
            <a:r>
              <a:rPr lang="pl-PL" sz="1800" dirty="0" err="1"/>
              <a:t>students</a:t>
            </a:r>
            <a:r>
              <a:rPr lang="pl-PL" sz="1800" dirty="0"/>
              <a:t> </a:t>
            </a:r>
            <a:r>
              <a:rPr lang="pl-PL" sz="1800" dirty="0" err="1"/>
              <a:t>aware</a:t>
            </a:r>
            <a:r>
              <a:rPr lang="pl-PL" sz="1800" dirty="0"/>
              <a:t> of the </a:t>
            </a:r>
            <a:r>
              <a:rPr lang="pl-PL" sz="1800" dirty="0" err="1"/>
              <a:t>consequences</a:t>
            </a:r>
            <a:r>
              <a:rPr lang="pl-PL" sz="1800" dirty="0"/>
              <a:t> of </a:t>
            </a:r>
            <a:r>
              <a:rPr lang="pl-PL" sz="1800" dirty="0" err="1"/>
              <a:t>climate</a:t>
            </a:r>
            <a:r>
              <a:rPr lang="pl-PL" sz="1800" dirty="0"/>
              <a:t> </a:t>
            </a:r>
            <a:r>
              <a:rPr lang="pl-PL" sz="1800" dirty="0" err="1"/>
              <a:t>change</a:t>
            </a:r>
            <a:r>
              <a:rPr lang="pl-PL" sz="1800" dirty="0"/>
              <a:t> and to </a:t>
            </a:r>
            <a:r>
              <a:rPr lang="pl-PL" sz="1800" dirty="0" err="1"/>
              <a:t>stimulate</a:t>
            </a:r>
            <a:r>
              <a:rPr lang="pl-PL" sz="1800" dirty="0"/>
              <a:t> </a:t>
            </a:r>
            <a:r>
              <a:rPr lang="pl-PL" sz="1800" dirty="0" err="1"/>
              <a:t>their</a:t>
            </a:r>
            <a:r>
              <a:rPr lang="pl-PL" sz="1800" dirty="0"/>
              <a:t> </a:t>
            </a:r>
            <a:r>
              <a:rPr lang="pl-PL" sz="1800" dirty="0" err="1"/>
              <a:t>imagination</a:t>
            </a:r>
            <a:r>
              <a:rPr lang="pl-PL" sz="1800" dirty="0"/>
              <a:t>, as </a:t>
            </a:r>
            <a:r>
              <a:rPr lang="pl-PL" sz="1800" dirty="0" err="1"/>
              <a:t>well</a:t>
            </a:r>
            <a:r>
              <a:rPr lang="pl-PL" sz="1800" dirty="0"/>
              <a:t> as to open a </a:t>
            </a:r>
            <a:r>
              <a:rPr lang="pl-PL" sz="1800" dirty="0" err="1"/>
              <a:t>space</a:t>
            </a:r>
            <a:r>
              <a:rPr lang="pl-PL" sz="1800" dirty="0"/>
              <a:t> for </a:t>
            </a:r>
            <a:r>
              <a:rPr lang="pl-PL" sz="1800" dirty="0" err="1"/>
              <a:t>discussion</a:t>
            </a:r>
            <a:r>
              <a:rPr lang="pl-PL" sz="1800" dirty="0"/>
              <a:t> on </a:t>
            </a:r>
            <a:r>
              <a:rPr lang="pl-PL" sz="1800" dirty="0" err="1"/>
              <a:t>this</a:t>
            </a:r>
            <a:r>
              <a:rPr lang="pl-PL" sz="1800" dirty="0"/>
              <a:t> </a:t>
            </a:r>
            <a:r>
              <a:rPr lang="pl-PL" sz="1800" dirty="0" err="1"/>
              <a:t>topic</a:t>
            </a:r>
            <a:r>
              <a:rPr lang="pl-PL" sz="1800" dirty="0"/>
              <a:t>.</a:t>
            </a:r>
          </a:p>
          <a:p>
            <a:pPr>
              <a:lnSpc>
                <a:spcPct val="115000"/>
              </a:lnSpc>
              <a:spcBef>
                <a:spcPts val="0"/>
              </a:spcBef>
            </a:pPr>
            <a:endParaRPr lang="pl-PL" sz="1800" dirty="0"/>
          </a:p>
          <a:p>
            <a:pPr marL="0" indent="0">
              <a:lnSpc>
                <a:spcPct val="115000"/>
              </a:lnSpc>
              <a:spcBef>
                <a:spcPts val="0"/>
              </a:spcBef>
              <a:buNone/>
            </a:pPr>
            <a:r>
              <a:rPr lang="pl-PL" sz="1800" dirty="0"/>
              <a:t>PURPOSE OF THE CLASSES</a:t>
            </a:r>
          </a:p>
          <a:p>
            <a:pPr marL="0" indent="0">
              <a:lnSpc>
                <a:spcPct val="115000"/>
              </a:lnSpc>
              <a:spcBef>
                <a:spcPts val="0"/>
              </a:spcBef>
              <a:buNone/>
            </a:pPr>
            <a:r>
              <a:rPr lang="pl-PL" sz="1800" dirty="0"/>
              <a:t>1. </a:t>
            </a:r>
            <a:r>
              <a:rPr lang="pl-PL" sz="1800" dirty="0" err="1"/>
              <a:t>Introducing</a:t>
            </a:r>
            <a:r>
              <a:rPr lang="pl-PL" sz="1800" dirty="0"/>
              <a:t> </a:t>
            </a:r>
            <a:r>
              <a:rPr lang="pl-PL" sz="1800" dirty="0" err="1"/>
              <a:t>slogans</a:t>
            </a:r>
            <a:r>
              <a:rPr lang="pl-PL" sz="1800" dirty="0"/>
              <a:t> </a:t>
            </a:r>
            <a:r>
              <a:rPr lang="pl-PL" sz="1800" dirty="0" err="1"/>
              <a:t>related</a:t>
            </a:r>
            <a:r>
              <a:rPr lang="pl-PL" sz="1800" dirty="0"/>
              <a:t> to </a:t>
            </a:r>
            <a:r>
              <a:rPr lang="pl-PL" sz="1800" dirty="0" err="1"/>
              <a:t>climate</a:t>
            </a:r>
            <a:r>
              <a:rPr lang="pl-PL" sz="1800" dirty="0"/>
              <a:t> </a:t>
            </a:r>
            <a:r>
              <a:rPr lang="pl-PL" sz="1800" dirty="0" err="1"/>
              <a:t>change</a:t>
            </a:r>
            <a:r>
              <a:rPr lang="pl-PL" sz="1800" dirty="0"/>
              <a:t>.</a:t>
            </a:r>
          </a:p>
          <a:p>
            <a:pPr marL="0" indent="0">
              <a:lnSpc>
                <a:spcPct val="115000"/>
              </a:lnSpc>
              <a:spcBef>
                <a:spcPts val="0"/>
              </a:spcBef>
              <a:buNone/>
            </a:pPr>
            <a:r>
              <a:rPr lang="pl-PL" sz="1800" dirty="0"/>
              <a:t>2. </a:t>
            </a:r>
            <a:r>
              <a:rPr lang="pl-PL" sz="1800" dirty="0" err="1"/>
              <a:t>Making</a:t>
            </a:r>
            <a:r>
              <a:rPr lang="pl-PL" sz="1800" dirty="0"/>
              <a:t> </a:t>
            </a:r>
            <a:r>
              <a:rPr lang="pl-PL" sz="1800" dirty="0" err="1"/>
              <a:t>students</a:t>
            </a:r>
            <a:r>
              <a:rPr lang="pl-PL" sz="1800" dirty="0"/>
              <a:t> </a:t>
            </a:r>
            <a:r>
              <a:rPr lang="pl-PL" sz="1800" dirty="0" err="1"/>
              <a:t>aware</a:t>
            </a:r>
            <a:r>
              <a:rPr lang="pl-PL" sz="1800" dirty="0"/>
              <a:t> of </a:t>
            </a:r>
            <a:r>
              <a:rPr lang="pl-PL" sz="1800" dirty="0" err="1"/>
              <a:t>projected</a:t>
            </a:r>
            <a:r>
              <a:rPr lang="pl-PL" sz="1800" dirty="0"/>
              <a:t> </a:t>
            </a:r>
            <a:r>
              <a:rPr lang="pl-PL" sz="1800" dirty="0" err="1"/>
              <a:t>climate</a:t>
            </a:r>
            <a:r>
              <a:rPr lang="pl-PL" sz="1800" dirty="0"/>
              <a:t> </a:t>
            </a:r>
            <a:r>
              <a:rPr lang="pl-PL" sz="1800" dirty="0" err="1"/>
              <a:t>changes</a:t>
            </a:r>
            <a:r>
              <a:rPr lang="pl-PL" sz="1800" dirty="0"/>
              <a:t> </a:t>
            </a:r>
            <a:r>
              <a:rPr lang="pl-PL" sz="1800" dirty="0" err="1"/>
              <a:t>affecting</a:t>
            </a:r>
            <a:r>
              <a:rPr lang="pl-PL" sz="1800" dirty="0"/>
              <a:t> </a:t>
            </a:r>
            <a:r>
              <a:rPr lang="pl-PL" sz="1800" dirty="0" err="1"/>
              <a:t>their</a:t>
            </a:r>
            <a:r>
              <a:rPr lang="pl-PL" sz="1800" dirty="0"/>
              <a:t> </a:t>
            </a:r>
            <a:r>
              <a:rPr lang="pl-PL" sz="1800" dirty="0" err="1"/>
              <a:t>lives</a:t>
            </a:r>
            <a:r>
              <a:rPr lang="pl-PL" sz="1800" dirty="0"/>
              <a:t>.</a:t>
            </a:r>
          </a:p>
          <a:p>
            <a:pPr marL="0" indent="0">
              <a:lnSpc>
                <a:spcPct val="115000"/>
              </a:lnSpc>
              <a:spcBef>
                <a:spcPts val="0"/>
              </a:spcBef>
              <a:buNone/>
            </a:pPr>
            <a:r>
              <a:rPr lang="pl-PL" sz="1800" dirty="0"/>
              <a:t>3. </a:t>
            </a:r>
            <a:r>
              <a:rPr lang="pl-PL" sz="1800" dirty="0" err="1"/>
              <a:t>Stimulating</a:t>
            </a:r>
            <a:r>
              <a:rPr lang="pl-PL" sz="1800" dirty="0"/>
              <a:t> </a:t>
            </a:r>
            <a:r>
              <a:rPr lang="pl-PL" sz="1800" dirty="0" err="1"/>
              <a:t>discussion</a:t>
            </a:r>
            <a:r>
              <a:rPr lang="pl-PL" sz="1800" dirty="0"/>
              <a:t> and </a:t>
            </a:r>
            <a:r>
              <a:rPr lang="pl-PL" sz="1800" dirty="0" err="1"/>
              <a:t>stimulating</a:t>
            </a:r>
            <a:r>
              <a:rPr lang="pl-PL" sz="1800" dirty="0"/>
              <a:t> </a:t>
            </a:r>
            <a:r>
              <a:rPr lang="pl-PL" sz="1800" dirty="0" err="1"/>
              <a:t>attitudes</a:t>
            </a:r>
            <a:r>
              <a:rPr lang="pl-PL" sz="1800" dirty="0"/>
              <a:t> </a:t>
            </a:r>
            <a:r>
              <a:rPr lang="pl-PL" sz="1800" dirty="0" err="1"/>
              <a:t>aimed</a:t>
            </a:r>
            <a:r>
              <a:rPr lang="pl-PL" sz="1800" dirty="0"/>
              <a:t> </a:t>
            </a:r>
            <a:r>
              <a:rPr lang="pl-PL" sz="1800" dirty="0" err="1"/>
              <a:t>at</a:t>
            </a:r>
            <a:r>
              <a:rPr lang="pl-PL" sz="1800" dirty="0"/>
              <a:t> </a:t>
            </a:r>
            <a:r>
              <a:rPr lang="pl-PL" sz="1800" dirty="0" err="1"/>
              <a:t>protecting</a:t>
            </a:r>
            <a:r>
              <a:rPr lang="pl-PL" sz="1800" dirty="0"/>
              <a:t> </a:t>
            </a:r>
            <a:r>
              <a:rPr lang="pl-PL" sz="1800" dirty="0" err="1"/>
              <a:t>nature</a:t>
            </a:r>
            <a:r>
              <a:rPr lang="pl-PL" sz="1800" dirty="0"/>
              <a:t>, the environment and the </a:t>
            </a:r>
            <a:r>
              <a:rPr lang="pl-PL" sz="1800" dirty="0" err="1"/>
              <a:t>climate</a:t>
            </a:r>
            <a:r>
              <a:rPr lang="pl-PL" sz="1800" dirty="0"/>
              <a:t>.</a:t>
            </a:r>
          </a:p>
          <a:p>
            <a:pPr marL="0" indent="0">
              <a:lnSpc>
                <a:spcPct val="115000"/>
              </a:lnSpc>
              <a:spcBef>
                <a:spcPts val="0"/>
              </a:spcBef>
              <a:buNone/>
            </a:pPr>
            <a:r>
              <a:rPr lang="pl-PL" sz="1800" dirty="0"/>
              <a:t> </a:t>
            </a:r>
          </a:p>
          <a:p>
            <a:pPr marL="0" indent="0">
              <a:lnSpc>
                <a:spcPct val="115000"/>
              </a:lnSpc>
              <a:spcBef>
                <a:spcPts val="0"/>
              </a:spcBef>
              <a:buNone/>
            </a:pPr>
            <a:r>
              <a:rPr lang="pl-PL" sz="1800" dirty="0"/>
              <a:t>EXPECTED EFFECTS OF THE CLASSES</a:t>
            </a:r>
          </a:p>
          <a:p>
            <a:pPr>
              <a:lnSpc>
                <a:spcPct val="115000"/>
              </a:lnSpc>
              <a:spcBef>
                <a:spcPts val="0"/>
              </a:spcBef>
            </a:pPr>
            <a:r>
              <a:rPr lang="pl-PL" sz="1800" dirty="0" err="1"/>
              <a:t>Students</a:t>
            </a:r>
            <a:r>
              <a:rPr lang="pl-PL" sz="1800" dirty="0"/>
              <a:t>' </a:t>
            </a:r>
            <a:r>
              <a:rPr lang="pl-PL" sz="1800" dirty="0" err="1"/>
              <a:t>works</a:t>
            </a:r>
            <a:r>
              <a:rPr lang="pl-PL" sz="1800" dirty="0"/>
              <a:t> </a:t>
            </a:r>
            <a:r>
              <a:rPr lang="pl-PL" sz="1800" dirty="0" err="1"/>
              <a:t>illustrating</a:t>
            </a:r>
            <a:r>
              <a:rPr lang="pl-PL" sz="1800" dirty="0"/>
              <a:t> the </a:t>
            </a:r>
            <a:r>
              <a:rPr lang="pl-PL" sz="1800" dirty="0" err="1"/>
              <a:t>consequences</a:t>
            </a:r>
            <a:r>
              <a:rPr lang="pl-PL" sz="1800" dirty="0"/>
              <a:t> of </a:t>
            </a:r>
            <a:r>
              <a:rPr lang="pl-PL" sz="1800" dirty="0" err="1"/>
              <a:t>climate</a:t>
            </a:r>
            <a:r>
              <a:rPr lang="pl-PL" sz="1800" dirty="0"/>
              <a:t> </a:t>
            </a:r>
            <a:r>
              <a:rPr lang="pl-PL" sz="1800" dirty="0" err="1"/>
              <a:t>change</a:t>
            </a:r>
            <a:r>
              <a:rPr lang="pl-PL" sz="1800" dirty="0"/>
              <a:t> - Poland 2023 and Poland 2050, </a:t>
            </a:r>
            <a:r>
              <a:rPr lang="pl-PL" sz="1800" dirty="0" err="1"/>
              <a:t>created</a:t>
            </a:r>
            <a:r>
              <a:rPr lang="pl-PL" sz="1800" dirty="0"/>
              <a:t> on the </a:t>
            </a:r>
            <a:r>
              <a:rPr lang="pl-PL" sz="1800" dirty="0" err="1"/>
              <a:t>basis</a:t>
            </a:r>
            <a:r>
              <a:rPr lang="pl-PL" sz="1800" dirty="0"/>
              <a:t> of </a:t>
            </a:r>
            <a:r>
              <a:rPr lang="pl-PL" sz="1800" dirty="0" err="1"/>
              <a:t>articles</a:t>
            </a:r>
            <a:r>
              <a:rPr lang="pl-PL" sz="1800" dirty="0"/>
              <a:t> and </a:t>
            </a:r>
            <a:r>
              <a:rPr lang="pl-PL" sz="1800" dirty="0" err="1"/>
              <a:t>discussions</a:t>
            </a:r>
            <a:r>
              <a:rPr lang="pl-PL" sz="1800" dirty="0"/>
              <a:t>.</a:t>
            </a:r>
          </a:p>
          <a:p>
            <a:pPr>
              <a:lnSpc>
                <a:spcPct val="115000"/>
              </a:lnSpc>
              <a:spcBef>
                <a:spcPts val="0"/>
              </a:spcBef>
            </a:pPr>
            <a:endParaRPr lang="pl-PL"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a:xfrm>
            <a:off x="3216798" y="665284"/>
            <a:ext cx="6676502" cy="882650"/>
          </a:xfrm>
        </p:spPr>
        <p:txBody>
          <a:bodyPr/>
          <a:lstStyle/>
          <a:p>
            <a:pPr algn="ctr"/>
            <a:r>
              <a:rPr lang="pl-PL" dirty="0" err="1"/>
              <a:t>Our</a:t>
            </a:r>
            <a:r>
              <a:rPr lang="pl-PL" dirty="0"/>
              <a:t> </a:t>
            </a:r>
            <a:r>
              <a:rPr lang="en-US" dirty="0"/>
              <a:t>Carbon Act Scenario</a:t>
            </a:r>
            <a:endParaRPr lang="pl-PL" dirty="0"/>
          </a:p>
          <a:p>
            <a:pPr algn="ctr"/>
            <a:r>
              <a:rPr lang="pl-PL" dirty="0"/>
              <a:t>USE YOUR IMAGINATION</a:t>
            </a:r>
          </a:p>
          <a:p>
            <a:pPr algn="ctr"/>
            <a:r>
              <a:rPr lang="pl-PL" sz="2000" dirty="0"/>
              <a:t>by Katarzyna Karcz and Monika Jaworska</a:t>
            </a:r>
            <a:endParaRPr lang="en-GB" sz="2000" dirty="0"/>
          </a:p>
        </p:txBody>
      </p:sp>
    </p:spTree>
    <p:extLst>
      <p:ext uri="{BB962C8B-B14F-4D97-AF65-F5344CB8AC3E}">
        <p14:creationId xmlns:p14="http://schemas.microsoft.com/office/powerpoint/2010/main" val="2637842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osoba, w pomieszczeniu, ubrania, Ludzka twarz&#10;&#10;Opis wygenerowany automatycznie">
            <a:extLst>
              <a:ext uri="{FF2B5EF4-FFF2-40B4-BE49-F238E27FC236}">
                <a16:creationId xmlns:a16="http://schemas.microsoft.com/office/drawing/2014/main" id="{D2F26C4D-FB7F-9CAE-B405-D17CE7EBF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62" y="113071"/>
            <a:ext cx="4501946" cy="6002594"/>
          </a:xfrm>
          <a:prstGeom prst="rect">
            <a:avLst/>
          </a:prstGeom>
        </p:spPr>
      </p:pic>
      <p:pic>
        <p:nvPicPr>
          <p:cNvPr id="6" name="Obraz 5" descr="Obraz zawierający osoba, ubrania, Ludzka twarz, w pomieszczeniu&#10;&#10;Opis wygenerowany automatycznie">
            <a:extLst>
              <a:ext uri="{FF2B5EF4-FFF2-40B4-BE49-F238E27FC236}">
                <a16:creationId xmlns:a16="http://schemas.microsoft.com/office/drawing/2014/main" id="{3ADF911C-5598-EA57-7E4F-099E982C3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054" y="113071"/>
            <a:ext cx="4501946" cy="6002594"/>
          </a:xfrm>
          <a:prstGeom prst="rect">
            <a:avLst/>
          </a:prstGeom>
        </p:spPr>
      </p:pic>
      <p:sp>
        <p:nvSpPr>
          <p:cNvPr id="8" name="pole tekstowe 7">
            <a:extLst>
              <a:ext uri="{FF2B5EF4-FFF2-40B4-BE49-F238E27FC236}">
                <a16:creationId xmlns:a16="http://schemas.microsoft.com/office/drawing/2014/main" id="{23B8E615-7E56-E030-3D36-315382206F3E}"/>
              </a:ext>
            </a:extLst>
          </p:cNvPr>
          <p:cNvSpPr txBox="1"/>
          <p:nvPr/>
        </p:nvSpPr>
        <p:spPr>
          <a:xfrm>
            <a:off x="275304" y="2468037"/>
            <a:ext cx="2389238" cy="1477328"/>
          </a:xfrm>
          <a:prstGeom prst="rect">
            <a:avLst/>
          </a:prstGeom>
          <a:noFill/>
        </p:spPr>
        <p:txBody>
          <a:bodyPr wrap="square">
            <a:spAutoFit/>
          </a:bodyPr>
          <a:lstStyle/>
          <a:p>
            <a:r>
              <a:rPr lang="pl-PL" dirty="0">
                <a:latin typeface="Avenir Next LT Pro Light" panose="020B0304020202020204" pitchFamily="34" charset="0"/>
              </a:rPr>
              <a:t>1. </a:t>
            </a:r>
            <a:r>
              <a:rPr lang="pl-PL" dirty="0" err="1">
                <a:latin typeface="Avenir Next LT Pro Light" panose="020B0304020202020204" pitchFamily="34" charset="0"/>
              </a:rPr>
              <a:t>Students</a:t>
            </a:r>
            <a:r>
              <a:rPr lang="pl-PL" dirty="0">
                <a:latin typeface="Avenir Next LT Pro Light" panose="020B0304020202020204" pitchFamily="34" charset="0"/>
              </a:rPr>
              <a:t> </a:t>
            </a:r>
            <a:r>
              <a:rPr lang="pl-PL" dirty="0" err="1">
                <a:latin typeface="Avenir Next LT Pro Light" panose="020B0304020202020204" pitchFamily="34" charset="0"/>
              </a:rPr>
              <a:t>read</a:t>
            </a:r>
            <a:r>
              <a:rPr lang="pl-PL" dirty="0">
                <a:latin typeface="Avenir Next LT Pro Light" panose="020B0304020202020204" pitchFamily="34" charset="0"/>
              </a:rPr>
              <a:t> </a:t>
            </a:r>
            <a:r>
              <a:rPr lang="pl-PL" dirty="0" err="1">
                <a:latin typeface="Avenir Next LT Pro Light" panose="020B0304020202020204" pitchFamily="34" charset="0"/>
              </a:rPr>
              <a:t>together</a:t>
            </a:r>
            <a:r>
              <a:rPr lang="pl-PL" dirty="0">
                <a:latin typeface="Avenir Next LT Pro Light" panose="020B0304020202020204" pitchFamily="34" charset="0"/>
              </a:rPr>
              <a:t> </a:t>
            </a:r>
            <a:r>
              <a:rPr lang="pl-PL" dirty="0" err="1">
                <a:latin typeface="Avenir Next LT Pro Light" panose="020B0304020202020204" pitchFamily="34" charset="0"/>
              </a:rPr>
              <a:t>an</a:t>
            </a:r>
            <a:r>
              <a:rPr lang="pl-PL" dirty="0">
                <a:latin typeface="Avenir Next LT Pro Light" panose="020B0304020202020204" pitchFamily="34" charset="0"/>
              </a:rPr>
              <a:t> </a:t>
            </a:r>
            <a:r>
              <a:rPr lang="pl-PL" dirty="0" err="1">
                <a:latin typeface="Avenir Next LT Pro Light" panose="020B0304020202020204" pitchFamily="34" charset="0"/>
              </a:rPr>
              <a:t>article</a:t>
            </a:r>
            <a:r>
              <a:rPr lang="pl-PL" dirty="0">
                <a:latin typeface="Avenir Next LT Pro Light" panose="020B0304020202020204" pitchFamily="34" charset="0"/>
              </a:rPr>
              <a:t> </a:t>
            </a:r>
            <a:r>
              <a:rPr lang="pl-PL" dirty="0" err="1">
                <a:latin typeface="Avenir Next LT Pro Light" panose="020B0304020202020204" pitchFamily="34" charset="0"/>
              </a:rPr>
              <a:t>about</a:t>
            </a:r>
            <a:r>
              <a:rPr lang="pl-PL" dirty="0">
                <a:latin typeface="Avenir Next LT Pro Light" panose="020B0304020202020204" pitchFamily="34" charset="0"/>
              </a:rPr>
              <a:t> </a:t>
            </a:r>
            <a:r>
              <a:rPr lang="pl-PL" dirty="0" err="1">
                <a:latin typeface="Avenir Next LT Pro Light" panose="020B0304020202020204" pitchFamily="34" charset="0"/>
              </a:rPr>
              <a:t>climate</a:t>
            </a:r>
            <a:r>
              <a:rPr lang="pl-PL" dirty="0">
                <a:latin typeface="Avenir Next LT Pro Light" panose="020B0304020202020204" pitchFamily="34" charset="0"/>
              </a:rPr>
              <a:t> </a:t>
            </a:r>
            <a:r>
              <a:rPr lang="pl-PL" dirty="0" err="1">
                <a:latin typeface="Avenir Next LT Pro Light" panose="020B0304020202020204" pitchFamily="34" charset="0"/>
              </a:rPr>
              <a:t>changes</a:t>
            </a:r>
            <a:r>
              <a:rPr lang="pl-PL" dirty="0">
                <a:latin typeface="Avenir Next LT Pro Light" panose="020B0304020202020204" pitchFamily="34" charset="0"/>
              </a:rPr>
              <a:t> (</a:t>
            </a:r>
            <a:r>
              <a:rPr lang="pl-PL" dirty="0" err="1">
                <a:latin typeface="Avenir Next LT Pro Light" panose="020B0304020202020204" pitchFamily="34" charset="0"/>
              </a:rPr>
              <a:t>it’s</a:t>
            </a:r>
            <a:r>
              <a:rPr lang="pl-PL" dirty="0">
                <a:latin typeface="Avenir Next LT Pro Light" panose="020B0304020202020204" pitchFamily="34" charset="0"/>
              </a:rPr>
              <a:t> </a:t>
            </a:r>
            <a:r>
              <a:rPr lang="pl-PL" dirty="0" err="1">
                <a:latin typeface="Avenir Next LT Pro Light" panose="020B0304020202020204" pitchFamily="34" charset="0"/>
              </a:rPr>
              <a:t>given</a:t>
            </a:r>
            <a:r>
              <a:rPr lang="pl-PL" dirty="0">
                <a:latin typeface="Avenir Next LT Pro Light" panose="020B0304020202020204" pitchFamily="34" charset="0"/>
              </a:rPr>
              <a:t> by the </a:t>
            </a:r>
            <a:r>
              <a:rPr lang="pl-PL" dirty="0" err="1">
                <a:latin typeface="Avenir Next LT Pro Light" panose="020B0304020202020204" pitchFamily="34" charset="0"/>
              </a:rPr>
              <a:t>teacher</a:t>
            </a:r>
            <a:r>
              <a:rPr lang="pl-PL" dirty="0">
                <a:latin typeface="Avenir Next LT Pro Light" panose="020B0304020202020204" pitchFamily="34" charset="0"/>
              </a:rPr>
              <a:t>).</a:t>
            </a:r>
          </a:p>
        </p:txBody>
      </p:sp>
      <p:pic>
        <p:nvPicPr>
          <p:cNvPr id="3" name="Picture 2">
            <a:extLst>
              <a:ext uri="{FF2B5EF4-FFF2-40B4-BE49-F238E27FC236}">
                <a16:creationId xmlns:a16="http://schemas.microsoft.com/office/drawing/2014/main" id="{C96FA397-1CE0-B5ED-F4CC-AA1DF555D260}"/>
              </a:ext>
            </a:extLst>
          </p:cNvPr>
          <p:cNvPicPr>
            <a:picLocks noChangeAspect="1"/>
          </p:cNvPicPr>
          <p:nvPr/>
        </p:nvPicPr>
        <p:blipFill>
          <a:blip r:embed="rId5"/>
          <a:stretch>
            <a:fillRect/>
          </a:stretch>
        </p:blipFill>
        <p:spPr>
          <a:xfrm rot="20826337">
            <a:off x="4752112" y="1701114"/>
            <a:ext cx="786010" cy="786010"/>
          </a:xfrm>
          <a:prstGeom prst="rect">
            <a:avLst/>
          </a:prstGeom>
        </p:spPr>
      </p:pic>
      <p:pic>
        <p:nvPicPr>
          <p:cNvPr id="7" name="Picture 6">
            <a:extLst>
              <a:ext uri="{FF2B5EF4-FFF2-40B4-BE49-F238E27FC236}">
                <a16:creationId xmlns:a16="http://schemas.microsoft.com/office/drawing/2014/main" id="{286B2FD1-EFB9-A54E-2211-5C6360B7B17E}"/>
              </a:ext>
            </a:extLst>
          </p:cNvPr>
          <p:cNvPicPr>
            <a:picLocks noChangeAspect="1"/>
          </p:cNvPicPr>
          <p:nvPr/>
        </p:nvPicPr>
        <p:blipFill>
          <a:blip r:embed="rId6"/>
          <a:stretch>
            <a:fillRect/>
          </a:stretch>
        </p:blipFill>
        <p:spPr>
          <a:xfrm rot="426675">
            <a:off x="5721990" y="1537598"/>
            <a:ext cx="748017" cy="748017"/>
          </a:xfrm>
          <a:prstGeom prst="rect">
            <a:avLst/>
          </a:prstGeom>
        </p:spPr>
      </p:pic>
      <p:pic>
        <p:nvPicPr>
          <p:cNvPr id="10" name="Picture 9">
            <a:extLst>
              <a:ext uri="{FF2B5EF4-FFF2-40B4-BE49-F238E27FC236}">
                <a16:creationId xmlns:a16="http://schemas.microsoft.com/office/drawing/2014/main" id="{C04CDBF4-F430-C6C2-4691-E3D56BAA27FF}"/>
              </a:ext>
            </a:extLst>
          </p:cNvPr>
          <p:cNvPicPr>
            <a:picLocks noChangeAspect="1"/>
          </p:cNvPicPr>
          <p:nvPr/>
        </p:nvPicPr>
        <p:blipFill>
          <a:blip r:embed="rId7"/>
          <a:stretch>
            <a:fillRect/>
          </a:stretch>
        </p:blipFill>
        <p:spPr>
          <a:xfrm rot="690047">
            <a:off x="6350947" y="1798532"/>
            <a:ext cx="838824" cy="838824"/>
          </a:xfrm>
          <a:prstGeom prst="rect">
            <a:avLst/>
          </a:prstGeom>
        </p:spPr>
      </p:pic>
      <p:pic>
        <p:nvPicPr>
          <p:cNvPr id="12" name="Picture 11">
            <a:extLst>
              <a:ext uri="{FF2B5EF4-FFF2-40B4-BE49-F238E27FC236}">
                <a16:creationId xmlns:a16="http://schemas.microsoft.com/office/drawing/2014/main" id="{FDE78EF7-1D5C-D266-2B6E-AAEAABB81D8D}"/>
              </a:ext>
            </a:extLst>
          </p:cNvPr>
          <p:cNvPicPr>
            <a:picLocks noChangeAspect="1"/>
          </p:cNvPicPr>
          <p:nvPr/>
        </p:nvPicPr>
        <p:blipFill>
          <a:blip r:embed="rId8"/>
          <a:stretch>
            <a:fillRect/>
          </a:stretch>
        </p:blipFill>
        <p:spPr>
          <a:xfrm>
            <a:off x="9763914" y="2041870"/>
            <a:ext cx="852334" cy="852334"/>
          </a:xfrm>
          <a:prstGeom prst="rect">
            <a:avLst/>
          </a:prstGeom>
        </p:spPr>
      </p:pic>
      <p:pic>
        <p:nvPicPr>
          <p:cNvPr id="14" name="Picture 13">
            <a:extLst>
              <a:ext uri="{FF2B5EF4-FFF2-40B4-BE49-F238E27FC236}">
                <a16:creationId xmlns:a16="http://schemas.microsoft.com/office/drawing/2014/main" id="{87C5CC4C-319B-BE31-4B01-49FF80D5666F}"/>
              </a:ext>
            </a:extLst>
          </p:cNvPr>
          <p:cNvPicPr>
            <a:picLocks noChangeAspect="1"/>
          </p:cNvPicPr>
          <p:nvPr/>
        </p:nvPicPr>
        <p:blipFill>
          <a:blip r:embed="rId9"/>
          <a:stretch>
            <a:fillRect/>
          </a:stretch>
        </p:blipFill>
        <p:spPr>
          <a:xfrm rot="20421644">
            <a:off x="8039771" y="1900948"/>
            <a:ext cx="1278178" cy="1278178"/>
          </a:xfrm>
          <a:prstGeom prst="rect">
            <a:avLst/>
          </a:prstGeom>
        </p:spPr>
      </p:pic>
      <p:pic>
        <p:nvPicPr>
          <p:cNvPr id="15" name="Picture 14">
            <a:extLst>
              <a:ext uri="{FF2B5EF4-FFF2-40B4-BE49-F238E27FC236}">
                <a16:creationId xmlns:a16="http://schemas.microsoft.com/office/drawing/2014/main" id="{B4302990-33D0-161C-D28F-17D0EA851A8B}"/>
              </a:ext>
            </a:extLst>
          </p:cNvPr>
          <p:cNvPicPr>
            <a:picLocks noChangeAspect="1"/>
          </p:cNvPicPr>
          <p:nvPr/>
        </p:nvPicPr>
        <p:blipFill>
          <a:blip r:embed="rId10"/>
          <a:srcRect l="6788"/>
          <a:stretch/>
        </p:blipFill>
        <p:spPr>
          <a:xfrm>
            <a:off x="3025262" y="1995931"/>
            <a:ext cx="1268440" cy="1360814"/>
          </a:xfrm>
          <a:prstGeom prst="rect">
            <a:avLst/>
          </a:prstGeom>
        </p:spPr>
      </p:pic>
      <p:pic>
        <p:nvPicPr>
          <p:cNvPr id="16" name="Picture 15">
            <a:extLst>
              <a:ext uri="{FF2B5EF4-FFF2-40B4-BE49-F238E27FC236}">
                <a16:creationId xmlns:a16="http://schemas.microsoft.com/office/drawing/2014/main" id="{3FC2B6E9-73A6-C7C4-6BD1-49ED5ED8A6C6}"/>
              </a:ext>
            </a:extLst>
          </p:cNvPr>
          <p:cNvPicPr>
            <a:picLocks noChangeAspect="1"/>
          </p:cNvPicPr>
          <p:nvPr/>
        </p:nvPicPr>
        <p:blipFill>
          <a:blip r:embed="rId11"/>
          <a:srcRect l="-2005" t="8238"/>
          <a:stretch/>
        </p:blipFill>
        <p:spPr>
          <a:xfrm rot="1956699">
            <a:off x="10736075" y="667827"/>
            <a:ext cx="1251242" cy="1125600"/>
          </a:xfrm>
          <a:prstGeom prst="rect">
            <a:avLst/>
          </a:prstGeom>
        </p:spPr>
      </p:pic>
    </p:spTree>
    <p:extLst>
      <p:ext uri="{BB962C8B-B14F-4D97-AF65-F5344CB8AC3E}">
        <p14:creationId xmlns:p14="http://schemas.microsoft.com/office/powerpoint/2010/main" val="2542143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ściana, osoba, ubrania, Karteczka samoprzylepna&#10;&#10;Opis wygenerowany automatycznie">
            <a:extLst>
              <a:ext uri="{FF2B5EF4-FFF2-40B4-BE49-F238E27FC236}">
                <a16:creationId xmlns:a16="http://schemas.microsoft.com/office/drawing/2014/main" id="{73B90281-D651-EB2C-1301-868994CCB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974" y="0"/>
            <a:ext cx="8363975" cy="6272981"/>
          </a:xfrm>
          <a:prstGeom prst="rect">
            <a:avLst/>
          </a:prstGeom>
        </p:spPr>
      </p:pic>
      <p:sp>
        <p:nvSpPr>
          <p:cNvPr id="9" name="pole tekstowe 8">
            <a:extLst>
              <a:ext uri="{FF2B5EF4-FFF2-40B4-BE49-F238E27FC236}">
                <a16:creationId xmlns:a16="http://schemas.microsoft.com/office/drawing/2014/main" id="{50063D94-C0B3-C7B1-3C0E-3873C83638B0}"/>
              </a:ext>
            </a:extLst>
          </p:cNvPr>
          <p:cNvSpPr txBox="1"/>
          <p:nvPr/>
        </p:nvSpPr>
        <p:spPr>
          <a:xfrm>
            <a:off x="235974" y="2214756"/>
            <a:ext cx="2959510" cy="4210961"/>
          </a:xfrm>
          <a:prstGeom prst="rect">
            <a:avLst/>
          </a:prstGeom>
          <a:noFill/>
        </p:spPr>
        <p:txBody>
          <a:bodyPr wrap="square">
            <a:spAutoFit/>
          </a:bodyPr>
          <a:lstStyle/>
          <a:p>
            <a:pPr marL="0" indent="0">
              <a:lnSpc>
                <a:spcPct val="115000"/>
              </a:lnSpc>
              <a:spcBef>
                <a:spcPts val="0"/>
              </a:spcBef>
              <a:buNone/>
            </a:pPr>
            <a:r>
              <a:rPr lang="pl-PL" dirty="0">
                <a:latin typeface="Avenir Next LT Pro Light" panose="020B0304020202020204" pitchFamily="34" charset="0"/>
              </a:rPr>
              <a:t>2.  Kids list the most </a:t>
            </a:r>
            <a:r>
              <a:rPr lang="pl-PL" dirty="0" err="1">
                <a:latin typeface="Avenir Next LT Pro Light" panose="020B0304020202020204" pitchFamily="34" charset="0"/>
              </a:rPr>
              <a:t>important</a:t>
            </a:r>
            <a:r>
              <a:rPr lang="pl-PL" dirty="0">
                <a:latin typeface="Avenir Next LT Pro Light" panose="020B0304020202020204" pitchFamily="34" charset="0"/>
              </a:rPr>
              <a:t> </a:t>
            </a:r>
            <a:r>
              <a:rPr lang="pl-PL" dirty="0" err="1">
                <a:latin typeface="Avenir Next LT Pro Light" panose="020B0304020202020204" pitchFamily="34" charset="0"/>
              </a:rPr>
              <a:t>changes</a:t>
            </a:r>
            <a:r>
              <a:rPr lang="pl-PL" dirty="0">
                <a:latin typeface="Avenir Next LT Pro Light" panose="020B0304020202020204" pitchFamily="34" charset="0"/>
              </a:rPr>
              <a:t> from the </a:t>
            </a:r>
            <a:r>
              <a:rPr lang="pl-PL" dirty="0" err="1">
                <a:latin typeface="Avenir Next LT Pro Light" panose="020B0304020202020204" pitchFamily="34" charset="0"/>
              </a:rPr>
              <a:t>student's</a:t>
            </a:r>
            <a:r>
              <a:rPr lang="pl-PL" dirty="0">
                <a:latin typeface="Avenir Next LT Pro Light" panose="020B0304020202020204" pitchFamily="34" charset="0"/>
              </a:rPr>
              <a:t> </a:t>
            </a:r>
            <a:r>
              <a:rPr lang="pl-PL" dirty="0" err="1">
                <a:latin typeface="Avenir Next LT Pro Light" panose="020B0304020202020204" pitchFamily="34" charset="0"/>
              </a:rPr>
              <a:t>perspective</a:t>
            </a:r>
            <a:r>
              <a:rPr lang="pl-PL" dirty="0">
                <a:latin typeface="Avenir Next LT Pro Light" panose="020B0304020202020204" pitchFamily="34" charset="0"/>
              </a:rPr>
              <a:t> </a:t>
            </a:r>
            <a:r>
              <a:rPr lang="pl-PL" dirty="0" err="1">
                <a:latin typeface="Avenir Next LT Pro Light" panose="020B0304020202020204" pitchFamily="34" charset="0"/>
              </a:rPr>
              <a:t>that</a:t>
            </a:r>
            <a:r>
              <a:rPr lang="pl-PL" dirty="0">
                <a:latin typeface="Avenir Next LT Pro Light" panose="020B0304020202020204" pitchFamily="34" charset="0"/>
              </a:rPr>
              <a:t> </a:t>
            </a:r>
            <a:r>
              <a:rPr lang="pl-PL" dirty="0" err="1">
                <a:latin typeface="Avenir Next LT Pro Light" panose="020B0304020202020204" pitchFamily="34" charset="0"/>
              </a:rPr>
              <a:t>may</a:t>
            </a:r>
            <a:r>
              <a:rPr lang="pl-PL" dirty="0">
                <a:latin typeface="Avenir Next LT Pro Light" panose="020B0304020202020204" pitchFamily="34" charset="0"/>
              </a:rPr>
              <a:t> </a:t>
            </a:r>
            <a:r>
              <a:rPr lang="pl-PL" dirty="0" err="1">
                <a:latin typeface="Avenir Next LT Pro Light" panose="020B0304020202020204" pitchFamily="34" charset="0"/>
              </a:rPr>
              <a:t>occur</a:t>
            </a:r>
            <a:r>
              <a:rPr lang="pl-PL" dirty="0">
                <a:latin typeface="Avenir Next LT Pro Light" panose="020B0304020202020204" pitchFamily="34" charset="0"/>
              </a:rPr>
              <a:t> in the environment as a </a:t>
            </a:r>
            <a:r>
              <a:rPr lang="pl-PL" dirty="0" err="1">
                <a:latin typeface="Avenir Next LT Pro Light" panose="020B0304020202020204" pitchFamily="34" charset="0"/>
              </a:rPr>
              <a:t>consequence</a:t>
            </a:r>
            <a:r>
              <a:rPr lang="pl-PL" dirty="0">
                <a:latin typeface="Avenir Next LT Pro Light" panose="020B0304020202020204" pitchFamily="34" charset="0"/>
              </a:rPr>
              <a:t> of </a:t>
            </a:r>
            <a:r>
              <a:rPr lang="pl-PL" dirty="0" err="1">
                <a:latin typeface="Avenir Next LT Pro Light" panose="020B0304020202020204" pitchFamily="34" charset="0"/>
              </a:rPr>
              <a:t>climate</a:t>
            </a:r>
            <a:r>
              <a:rPr lang="pl-PL" dirty="0">
                <a:latin typeface="Avenir Next LT Pro Light" panose="020B0304020202020204" pitchFamily="34" charset="0"/>
              </a:rPr>
              <a:t> </a:t>
            </a:r>
            <a:r>
              <a:rPr lang="pl-PL" dirty="0" err="1">
                <a:latin typeface="Avenir Next LT Pro Light" panose="020B0304020202020204" pitchFamily="34" charset="0"/>
              </a:rPr>
              <a:t>change</a:t>
            </a:r>
            <a:r>
              <a:rPr lang="pl-PL" dirty="0">
                <a:latin typeface="Avenir Next LT Pro Light" panose="020B0304020202020204" pitchFamily="34" charset="0"/>
              </a:rPr>
              <a:t>. </a:t>
            </a:r>
            <a:r>
              <a:rPr lang="pl-PL" dirty="0" err="1">
                <a:latin typeface="Avenir Next LT Pro Light" panose="020B0304020202020204" pitchFamily="34" charset="0"/>
              </a:rPr>
              <a:t>They</a:t>
            </a:r>
            <a:r>
              <a:rPr lang="pl-PL" dirty="0">
                <a:latin typeface="Avenir Next LT Pro Light" panose="020B0304020202020204" pitchFamily="34" charset="0"/>
              </a:rPr>
              <a:t> </a:t>
            </a:r>
            <a:r>
              <a:rPr lang="pl-PL" dirty="0" err="1">
                <a:latin typeface="Avenir Next LT Pro Light" panose="020B0304020202020204" pitchFamily="34" charset="0"/>
              </a:rPr>
              <a:t>write</a:t>
            </a:r>
            <a:r>
              <a:rPr lang="pl-PL" dirty="0">
                <a:latin typeface="Avenir Next LT Pro Light" panose="020B0304020202020204" pitchFamily="34" charset="0"/>
              </a:rPr>
              <a:t> </a:t>
            </a:r>
            <a:r>
              <a:rPr lang="pl-PL" dirty="0" err="1">
                <a:latin typeface="Avenir Next LT Pro Light" panose="020B0304020202020204" pitchFamily="34" charset="0"/>
              </a:rPr>
              <a:t>it</a:t>
            </a:r>
            <a:r>
              <a:rPr lang="pl-PL" dirty="0">
                <a:latin typeface="Avenir Next LT Pro Light" panose="020B0304020202020204" pitchFamily="34" charset="0"/>
              </a:rPr>
              <a:t> on </a:t>
            </a:r>
            <a:r>
              <a:rPr lang="pl-PL" dirty="0" err="1">
                <a:latin typeface="Avenir Next LT Pro Light" panose="020B0304020202020204" pitchFamily="34" charset="0"/>
              </a:rPr>
              <a:t>adhesive</a:t>
            </a:r>
            <a:r>
              <a:rPr lang="pl-PL" dirty="0">
                <a:latin typeface="Avenir Next LT Pro Light" panose="020B0304020202020204" pitchFamily="34" charset="0"/>
              </a:rPr>
              <a:t> notes and </a:t>
            </a:r>
            <a:r>
              <a:rPr lang="pl-PL" dirty="0" err="1">
                <a:latin typeface="Avenir Next LT Pro Light" panose="020B0304020202020204" pitchFamily="34" charset="0"/>
              </a:rPr>
              <a:t>attach</a:t>
            </a:r>
            <a:r>
              <a:rPr lang="pl-PL" dirty="0">
                <a:latin typeface="Avenir Next LT Pro Light" panose="020B0304020202020204" pitchFamily="34" charset="0"/>
              </a:rPr>
              <a:t> </a:t>
            </a:r>
            <a:r>
              <a:rPr lang="pl-PL" dirty="0" err="1">
                <a:latin typeface="Avenir Next LT Pro Light" panose="020B0304020202020204" pitchFamily="34" charset="0"/>
              </a:rPr>
              <a:t>it</a:t>
            </a:r>
            <a:r>
              <a:rPr lang="pl-PL" dirty="0">
                <a:latin typeface="Avenir Next LT Pro Light" panose="020B0304020202020204" pitchFamily="34" charset="0"/>
              </a:rPr>
              <a:t> on a </a:t>
            </a:r>
            <a:r>
              <a:rPr lang="pl-PL" dirty="0" err="1">
                <a:latin typeface="Avenir Next LT Pro Light" panose="020B0304020202020204" pitchFamily="34" charset="0"/>
              </a:rPr>
              <a:t>whiteboard</a:t>
            </a:r>
            <a:r>
              <a:rPr lang="pl-PL" dirty="0">
                <a:latin typeface="Avenir Next LT Pro Light" panose="020B0304020202020204" pitchFamily="34" charset="0"/>
              </a:rPr>
              <a:t>.</a:t>
            </a:r>
          </a:p>
          <a:p>
            <a:pPr marL="0" indent="0">
              <a:lnSpc>
                <a:spcPct val="115000"/>
              </a:lnSpc>
              <a:spcBef>
                <a:spcPts val="0"/>
              </a:spcBef>
              <a:buNone/>
            </a:pPr>
            <a:r>
              <a:rPr lang="pl-PL" dirty="0">
                <a:latin typeface="Avenir Next LT Pro Light" panose="020B0304020202020204" pitchFamily="34" charset="0"/>
              </a:rPr>
              <a:t>3. The </a:t>
            </a:r>
            <a:r>
              <a:rPr lang="pl-PL" dirty="0" err="1">
                <a:latin typeface="Avenir Next LT Pro Light" panose="020B0304020202020204" pitchFamily="34" charset="0"/>
              </a:rPr>
              <a:t>teacher</a:t>
            </a:r>
            <a:r>
              <a:rPr lang="pl-PL" dirty="0">
                <a:latin typeface="Avenir Next LT Pro Light" panose="020B0304020202020204" pitchFamily="34" charset="0"/>
              </a:rPr>
              <a:t> (</a:t>
            </a:r>
            <a:r>
              <a:rPr lang="pl-PL" dirty="0" err="1">
                <a:latin typeface="Avenir Next LT Pro Light" panose="020B0304020202020204" pitchFamily="34" charset="0"/>
              </a:rPr>
              <a:t>or</a:t>
            </a:r>
            <a:r>
              <a:rPr lang="pl-PL" dirty="0">
                <a:latin typeface="Avenir Next LT Pro Light" panose="020B0304020202020204" pitchFamily="34" charset="0"/>
              </a:rPr>
              <a:t> a </a:t>
            </a:r>
            <a:r>
              <a:rPr lang="pl-PL" dirty="0" err="1">
                <a:latin typeface="Avenir Next LT Pro Light" panose="020B0304020202020204" pitchFamily="34" charset="0"/>
              </a:rPr>
              <a:t>selected</a:t>
            </a:r>
            <a:r>
              <a:rPr lang="pl-PL" dirty="0">
                <a:latin typeface="Avenir Next LT Pro Light" panose="020B0304020202020204" pitchFamily="34" charset="0"/>
              </a:rPr>
              <a:t> student) </a:t>
            </a:r>
            <a:r>
              <a:rPr lang="pl-PL" dirty="0" err="1">
                <a:latin typeface="Avenir Next LT Pro Light" panose="020B0304020202020204" pitchFamily="34" charset="0"/>
              </a:rPr>
              <a:t>arranges</a:t>
            </a:r>
            <a:r>
              <a:rPr lang="pl-PL" dirty="0">
                <a:latin typeface="Avenir Next LT Pro Light" panose="020B0304020202020204" pitchFamily="34" charset="0"/>
              </a:rPr>
              <a:t> the </a:t>
            </a:r>
            <a:r>
              <a:rPr lang="pl-PL" dirty="0" err="1">
                <a:latin typeface="Avenir Next LT Pro Light" panose="020B0304020202020204" pitchFamily="34" charset="0"/>
              </a:rPr>
              <a:t>cards</a:t>
            </a:r>
            <a:r>
              <a:rPr lang="pl-PL" dirty="0">
                <a:latin typeface="Avenir Next LT Pro Light" panose="020B0304020202020204" pitchFamily="34" charset="0"/>
              </a:rPr>
              <a:t> - </a:t>
            </a:r>
            <a:r>
              <a:rPr lang="pl-PL" dirty="0" err="1">
                <a:latin typeface="Avenir Next LT Pro Light" panose="020B0304020202020204" pitchFamily="34" charset="0"/>
              </a:rPr>
              <a:t>similar</a:t>
            </a:r>
            <a:r>
              <a:rPr lang="pl-PL" dirty="0">
                <a:latin typeface="Avenir Next LT Pro Light" panose="020B0304020202020204" pitchFamily="34" charset="0"/>
              </a:rPr>
              <a:t> </a:t>
            </a:r>
            <a:r>
              <a:rPr lang="pl-PL" dirty="0" err="1">
                <a:latin typeface="Avenir Next LT Pro Light" panose="020B0304020202020204" pitchFamily="34" charset="0"/>
              </a:rPr>
              <a:t>conclusions</a:t>
            </a:r>
            <a:r>
              <a:rPr lang="pl-PL" dirty="0">
                <a:latin typeface="Avenir Next LT Pro Light" panose="020B0304020202020204" pitchFamily="34" charset="0"/>
              </a:rPr>
              <a:t> </a:t>
            </a:r>
            <a:r>
              <a:rPr lang="pl-PL" dirty="0" err="1">
                <a:latin typeface="Avenir Next LT Pro Light" panose="020B0304020202020204" pitchFamily="34" charset="0"/>
              </a:rPr>
              <a:t>together</a:t>
            </a:r>
            <a:r>
              <a:rPr lang="pl-PL" dirty="0">
                <a:latin typeface="Avenir Next LT Pro Light" panose="020B0304020202020204" pitchFamily="34" charset="0"/>
              </a:rPr>
              <a:t>.</a:t>
            </a:r>
          </a:p>
        </p:txBody>
      </p:sp>
      <p:pic>
        <p:nvPicPr>
          <p:cNvPr id="4" name="Picture 3">
            <a:extLst>
              <a:ext uri="{FF2B5EF4-FFF2-40B4-BE49-F238E27FC236}">
                <a16:creationId xmlns:a16="http://schemas.microsoft.com/office/drawing/2014/main" id="{B707190F-7A67-F7B6-B24B-75EC11FB739A}"/>
              </a:ext>
            </a:extLst>
          </p:cNvPr>
          <p:cNvPicPr>
            <a:picLocks noChangeAspect="1"/>
          </p:cNvPicPr>
          <p:nvPr/>
        </p:nvPicPr>
        <p:blipFill>
          <a:blip r:embed="rId3"/>
          <a:stretch>
            <a:fillRect/>
          </a:stretch>
        </p:blipFill>
        <p:spPr>
          <a:xfrm>
            <a:off x="9797900" y="1775693"/>
            <a:ext cx="1427007" cy="1427007"/>
          </a:xfrm>
          <a:prstGeom prst="rect">
            <a:avLst/>
          </a:prstGeom>
        </p:spPr>
      </p:pic>
      <p:pic>
        <p:nvPicPr>
          <p:cNvPr id="5" name="Picture 4">
            <a:extLst>
              <a:ext uri="{FF2B5EF4-FFF2-40B4-BE49-F238E27FC236}">
                <a16:creationId xmlns:a16="http://schemas.microsoft.com/office/drawing/2014/main" id="{5DB319CC-4704-4AA7-D4F1-C30A06DB2C0C}"/>
              </a:ext>
            </a:extLst>
          </p:cNvPr>
          <p:cNvPicPr>
            <a:picLocks noChangeAspect="1"/>
          </p:cNvPicPr>
          <p:nvPr/>
        </p:nvPicPr>
        <p:blipFill>
          <a:blip r:embed="rId4"/>
          <a:stretch>
            <a:fillRect/>
          </a:stretch>
        </p:blipFill>
        <p:spPr>
          <a:xfrm>
            <a:off x="8967468" y="1571112"/>
            <a:ext cx="941592" cy="941592"/>
          </a:xfrm>
          <a:prstGeom prst="rect">
            <a:avLst/>
          </a:prstGeom>
        </p:spPr>
      </p:pic>
    </p:spTree>
    <p:extLst>
      <p:ext uri="{BB962C8B-B14F-4D97-AF65-F5344CB8AC3E}">
        <p14:creationId xmlns:p14="http://schemas.microsoft.com/office/powerpoint/2010/main" val="3354894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osoba, ubrania, Ludzka twarz, dziewczyna&#10;&#10;Opis wygenerowany automatycznie">
            <a:extLst>
              <a:ext uri="{FF2B5EF4-FFF2-40B4-BE49-F238E27FC236}">
                <a16:creationId xmlns:a16="http://schemas.microsoft.com/office/drawing/2014/main" id="{40BC0B8C-0D16-6639-A71B-F74C34AE0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7" name="pole tekstowe 6">
            <a:extLst>
              <a:ext uri="{FF2B5EF4-FFF2-40B4-BE49-F238E27FC236}">
                <a16:creationId xmlns:a16="http://schemas.microsoft.com/office/drawing/2014/main" id="{E641BF11-9539-FE8A-9734-D3CC432C885B}"/>
              </a:ext>
            </a:extLst>
          </p:cNvPr>
          <p:cNvSpPr txBox="1"/>
          <p:nvPr/>
        </p:nvSpPr>
        <p:spPr>
          <a:xfrm>
            <a:off x="226141" y="2551054"/>
            <a:ext cx="2753033" cy="1981120"/>
          </a:xfrm>
          <a:prstGeom prst="rect">
            <a:avLst/>
          </a:prstGeom>
          <a:noFill/>
        </p:spPr>
        <p:txBody>
          <a:bodyPr wrap="square">
            <a:spAutoFit/>
          </a:bodyPr>
          <a:lstStyle/>
          <a:p>
            <a:pPr marL="0" indent="0">
              <a:lnSpc>
                <a:spcPct val="115000"/>
              </a:lnSpc>
              <a:spcBef>
                <a:spcPts val="0"/>
              </a:spcBef>
              <a:buNone/>
            </a:pPr>
            <a:r>
              <a:rPr lang="pl-PL" dirty="0">
                <a:latin typeface="Avenir Next LT Pro Light" panose="020B0304020202020204" pitchFamily="34" charset="0"/>
              </a:rPr>
              <a:t>4. Under the </a:t>
            </a:r>
            <a:r>
              <a:rPr lang="pl-PL" dirty="0" err="1">
                <a:latin typeface="Avenir Next LT Pro Light" panose="020B0304020202020204" pitchFamily="34" charset="0"/>
              </a:rPr>
              <a:t>teacher's</a:t>
            </a:r>
            <a:r>
              <a:rPr lang="pl-PL" dirty="0">
                <a:latin typeface="Avenir Next LT Pro Light" panose="020B0304020202020204" pitchFamily="34" charset="0"/>
              </a:rPr>
              <a:t> </a:t>
            </a:r>
            <a:r>
              <a:rPr lang="pl-PL" dirty="0" err="1">
                <a:latin typeface="Avenir Next LT Pro Light" panose="020B0304020202020204" pitchFamily="34" charset="0"/>
              </a:rPr>
              <a:t>supervision</a:t>
            </a:r>
            <a:r>
              <a:rPr lang="pl-PL" dirty="0">
                <a:latin typeface="Avenir Next LT Pro Light" panose="020B0304020202020204" pitchFamily="34" charset="0"/>
              </a:rPr>
              <a:t>, </a:t>
            </a:r>
            <a:r>
              <a:rPr lang="pl-PL" dirty="0" err="1">
                <a:latin typeface="Avenir Next LT Pro Light" panose="020B0304020202020204" pitchFamily="34" charset="0"/>
              </a:rPr>
              <a:t>students</a:t>
            </a:r>
            <a:r>
              <a:rPr lang="pl-PL" dirty="0">
                <a:latin typeface="Avenir Next LT Pro Light" panose="020B0304020202020204" pitchFamily="34" charset="0"/>
              </a:rPr>
              <a:t> </a:t>
            </a:r>
            <a:r>
              <a:rPr lang="pl-PL" dirty="0" err="1">
                <a:latin typeface="Avenir Next LT Pro Light" panose="020B0304020202020204" pitchFamily="34" charset="0"/>
              </a:rPr>
              <a:t>share</a:t>
            </a:r>
            <a:r>
              <a:rPr lang="pl-PL" dirty="0">
                <a:latin typeface="Avenir Next LT Pro Light" panose="020B0304020202020204" pitchFamily="34" charset="0"/>
              </a:rPr>
              <a:t> </a:t>
            </a:r>
            <a:r>
              <a:rPr lang="pl-PL" dirty="0" err="1">
                <a:latin typeface="Avenir Next LT Pro Light" panose="020B0304020202020204" pitchFamily="34" charset="0"/>
              </a:rPr>
              <a:t>their</a:t>
            </a:r>
            <a:r>
              <a:rPr lang="pl-PL" dirty="0">
                <a:latin typeface="Avenir Next LT Pro Light" panose="020B0304020202020204" pitchFamily="34" charset="0"/>
              </a:rPr>
              <a:t> </a:t>
            </a:r>
            <a:r>
              <a:rPr lang="pl-PL" dirty="0" err="1">
                <a:latin typeface="Avenir Next LT Pro Light" panose="020B0304020202020204" pitchFamily="34" charset="0"/>
              </a:rPr>
              <a:t>reflections</a:t>
            </a:r>
            <a:r>
              <a:rPr lang="pl-PL" dirty="0">
                <a:latin typeface="Avenir Next LT Pro Light" panose="020B0304020202020204" pitchFamily="34" charset="0"/>
              </a:rPr>
              <a:t> on the </a:t>
            </a:r>
            <a:r>
              <a:rPr lang="pl-PL" dirty="0" err="1">
                <a:latin typeface="Avenir Next LT Pro Light" panose="020B0304020202020204" pitchFamily="34" charset="0"/>
              </a:rPr>
              <a:t>content</a:t>
            </a:r>
            <a:r>
              <a:rPr lang="pl-PL" dirty="0">
                <a:latin typeface="Avenir Next LT Pro Light" panose="020B0304020202020204" pitchFamily="34" charset="0"/>
              </a:rPr>
              <a:t> of the </a:t>
            </a:r>
            <a:r>
              <a:rPr lang="pl-PL" dirty="0" err="1">
                <a:latin typeface="Avenir Next LT Pro Light" panose="020B0304020202020204" pitchFamily="34" charset="0"/>
              </a:rPr>
              <a:t>article</a:t>
            </a:r>
            <a:r>
              <a:rPr lang="pl-PL" dirty="0">
                <a:latin typeface="Avenir Next LT Pro Light" panose="020B0304020202020204" pitchFamily="34" charset="0"/>
              </a:rPr>
              <a:t> and notes on </a:t>
            </a:r>
            <a:r>
              <a:rPr lang="pl-PL" dirty="0" err="1">
                <a:latin typeface="Avenir Next LT Pro Light" panose="020B0304020202020204" pitchFamily="34" charset="0"/>
              </a:rPr>
              <a:t>pieces</a:t>
            </a:r>
            <a:r>
              <a:rPr lang="pl-PL" dirty="0">
                <a:latin typeface="Avenir Next LT Pro Light" panose="020B0304020202020204" pitchFamily="34" charset="0"/>
              </a:rPr>
              <a:t> of </a:t>
            </a:r>
            <a:r>
              <a:rPr lang="pl-PL" dirty="0" err="1">
                <a:latin typeface="Avenir Next LT Pro Light" panose="020B0304020202020204" pitchFamily="34" charset="0"/>
              </a:rPr>
              <a:t>paper</a:t>
            </a:r>
            <a:r>
              <a:rPr lang="pl-PL" dirty="0">
                <a:latin typeface="Avenir Next LT Pro Light" panose="020B0304020202020204" pitchFamily="34" charset="0"/>
              </a:rPr>
              <a:t>.</a:t>
            </a:r>
          </a:p>
        </p:txBody>
      </p:sp>
      <p:pic>
        <p:nvPicPr>
          <p:cNvPr id="2" name="Picture 1">
            <a:extLst>
              <a:ext uri="{FF2B5EF4-FFF2-40B4-BE49-F238E27FC236}">
                <a16:creationId xmlns:a16="http://schemas.microsoft.com/office/drawing/2014/main" id="{D787CA68-04C7-09F0-6B02-6F2CB68EE894}"/>
              </a:ext>
            </a:extLst>
          </p:cNvPr>
          <p:cNvPicPr>
            <a:picLocks noChangeAspect="1"/>
          </p:cNvPicPr>
          <p:nvPr/>
        </p:nvPicPr>
        <p:blipFill>
          <a:blip r:embed="rId3"/>
          <a:stretch>
            <a:fillRect/>
          </a:stretch>
        </p:blipFill>
        <p:spPr>
          <a:xfrm rot="20826337">
            <a:off x="8513859" y="3001952"/>
            <a:ext cx="1317451" cy="1317451"/>
          </a:xfrm>
          <a:prstGeom prst="rect">
            <a:avLst/>
          </a:prstGeom>
        </p:spPr>
      </p:pic>
      <p:pic>
        <p:nvPicPr>
          <p:cNvPr id="3" name="Picture 2">
            <a:extLst>
              <a:ext uri="{FF2B5EF4-FFF2-40B4-BE49-F238E27FC236}">
                <a16:creationId xmlns:a16="http://schemas.microsoft.com/office/drawing/2014/main" id="{96A2A980-8881-7618-A01A-23FDFB1A2511}"/>
              </a:ext>
            </a:extLst>
          </p:cNvPr>
          <p:cNvPicPr>
            <a:picLocks noChangeAspect="1"/>
          </p:cNvPicPr>
          <p:nvPr/>
        </p:nvPicPr>
        <p:blipFill>
          <a:blip r:embed="rId4"/>
          <a:stretch>
            <a:fillRect/>
          </a:stretch>
        </p:blipFill>
        <p:spPr>
          <a:xfrm>
            <a:off x="7054029" y="1982653"/>
            <a:ext cx="1233285" cy="1233285"/>
          </a:xfrm>
          <a:prstGeom prst="rect">
            <a:avLst/>
          </a:prstGeom>
        </p:spPr>
      </p:pic>
      <p:pic>
        <p:nvPicPr>
          <p:cNvPr id="4" name="Picture 3">
            <a:extLst>
              <a:ext uri="{FF2B5EF4-FFF2-40B4-BE49-F238E27FC236}">
                <a16:creationId xmlns:a16="http://schemas.microsoft.com/office/drawing/2014/main" id="{DAF8A802-B5E9-27F5-7FDB-896C025F93CF}"/>
              </a:ext>
            </a:extLst>
          </p:cNvPr>
          <p:cNvPicPr>
            <a:picLocks noChangeAspect="1"/>
          </p:cNvPicPr>
          <p:nvPr/>
        </p:nvPicPr>
        <p:blipFill>
          <a:blip r:embed="rId5"/>
          <a:stretch>
            <a:fillRect/>
          </a:stretch>
        </p:blipFill>
        <p:spPr>
          <a:xfrm rot="690047">
            <a:off x="6258196" y="1812765"/>
            <a:ext cx="997595" cy="997595"/>
          </a:xfrm>
          <a:prstGeom prst="rect">
            <a:avLst/>
          </a:prstGeom>
        </p:spPr>
      </p:pic>
      <p:pic>
        <p:nvPicPr>
          <p:cNvPr id="6" name="Picture 5">
            <a:extLst>
              <a:ext uri="{FF2B5EF4-FFF2-40B4-BE49-F238E27FC236}">
                <a16:creationId xmlns:a16="http://schemas.microsoft.com/office/drawing/2014/main" id="{C19AE2DD-581D-4DBB-1FA6-AB7455916D77}"/>
              </a:ext>
            </a:extLst>
          </p:cNvPr>
          <p:cNvPicPr>
            <a:picLocks noChangeAspect="1"/>
          </p:cNvPicPr>
          <p:nvPr/>
        </p:nvPicPr>
        <p:blipFill>
          <a:blip r:embed="rId6"/>
          <a:stretch>
            <a:fillRect/>
          </a:stretch>
        </p:blipFill>
        <p:spPr>
          <a:xfrm>
            <a:off x="9621942" y="1140597"/>
            <a:ext cx="1165464" cy="1165464"/>
          </a:xfrm>
          <a:prstGeom prst="rect">
            <a:avLst/>
          </a:prstGeom>
        </p:spPr>
      </p:pic>
      <p:pic>
        <p:nvPicPr>
          <p:cNvPr id="8" name="Picture 7">
            <a:extLst>
              <a:ext uri="{FF2B5EF4-FFF2-40B4-BE49-F238E27FC236}">
                <a16:creationId xmlns:a16="http://schemas.microsoft.com/office/drawing/2014/main" id="{E902A385-4245-EB74-498F-DF232538B02A}"/>
              </a:ext>
            </a:extLst>
          </p:cNvPr>
          <p:cNvPicPr>
            <a:picLocks noChangeAspect="1"/>
          </p:cNvPicPr>
          <p:nvPr/>
        </p:nvPicPr>
        <p:blipFill>
          <a:blip r:embed="rId7"/>
          <a:stretch>
            <a:fillRect/>
          </a:stretch>
        </p:blipFill>
        <p:spPr>
          <a:xfrm rot="20744185">
            <a:off x="4813165" y="2370145"/>
            <a:ext cx="1278178" cy="1278178"/>
          </a:xfrm>
          <a:prstGeom prst="rect">
            <a:avLst/>
          </a:prstGeom>
        </p:spPr>
      </p:pic>
      <p:sp>
        <p:nvSpPr>
          <p:cNvPr id="18" name="Oval 17">
            <a:extLst>
              <a:ext uri="{FF2B5EF4-FFF2-40B4-BE49-F238E27FC236}">
                <a16:creationId xmlns:a16="http://schemas.microsoft.com/office/drawing/2014/main" id="{F78710A0-BEB2-442E-8093-C124EADAE505}"/>
              </a:ext>
            </a:extLst>
          </p:cNvPr>
          <p:cNvSpPr/>
          <p:nvPr/>
        </p:nvSpPr>
        <p:spPr>
          <a:xfrm>
            <a:off x="4418719" y="1402962"/>
            <a:ext cx="830823" cy="71650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9" name="Ink 18">
                <a:extLst>
                  <a:ext uri="{FF2B5EF4-FFF2-40B4-BE49-F238E27FC236}">
                    <a16:creationId xmlns:a16="http://schemas.microsoft.com/office/drawing/2014/main" id="{A6A7D100-F9E6-FFEC-C40F-72DCB66F35D3}"/>
                  </a:ext>
                </a:extLst>
              </p14:cNvPr>
              <p14:cNvContentPartPr/>
              <p14:nvPr/>
            </p14:nvContentPartPr>
            <p14:xfrm>
              <a:off x="7267230" y="562230"/>
              <a:ext cx="360" cy="360"/>
            </p14:xfrm>
          </p:contentPart>
        </mc:Choice>
        <mc:Fallback xmlns="">
          <p:pic>
            <p:nvPicPr>
              <p:cNvPr id="19" name="Ink 18">
                <a:extLst>
                  <a:ext uri="{FF2B5EF4-FFF2-40B4-BE49-F238E27FC236}">
                    <a16:creationId xmlns:a16="http://schemas.microsoft.com/office/drawing/2014/main" id="{A6A7D100-F9E6-FFEC-C40F-72DCB66F35D3}"/>
                  </a:ext>
                </a:extLst>
              </p:cNvPr>
              <p:cNvPicPr/>
              <p:nvPr/>
            </p:nvPicPr>
            <p:blipFill>
              <a:blip r:embed="rId9"/>
              <a:stretch>
                <a:fillRect/>
              </a:stretch>
            </p:blipFill>
            <p:spPr>
              <a:xfrm>
                <a:off x="7258590" y="508230"/>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0" name="Ink 19">
                <a:extLst>
                  <a:ext uri="{FF2B5EF4-FFF2-40B4-BE49-F238E27FC236}">
                    <a16:creationId xmlns:a16="http://schemas.microsoft.com/office/drawing/2014/main" id="{A4AE0D6E-E902-5E79-3F07-2F46556FDF67}"/>
                  </a:ext>
                </a:extLst>
              </p14:cNvPr>
              <p14:cNvContentPartPr/>
              <p14:nvPr/>
            </p14:nvContentPartPr>
            <p14:xfrm>
              <a:off x="6200910" y="1095030"/>
              <a:ext cx="3960" cy="4320"/>
            </p14:xfrm>
          </p:contentPart>
        </mc:Choice>
        <mc:Fallback xmlns="">
          <p:pic>
            <p:nvPicPr>
              <p:cNvPr id="20" name="Ink 19">
                <a:extLst>
                  <a:ext uri="{FF2B5EF4-FFF2-40B4-BE49-F238E27FC236}">
                    <a16:creationId xmlns:a16="http://schemas.microsoft.com/office/drawing/2014/main" id="{A4AE0D6E-E902-5E79-3F07-2F46556FDF67}"/>
                  </a:ext>
                </a:extLst>
              </p:cNvPr>
              <p:cNvPicPr/>
              <p:nvPr/>
            </p:nvPicPr>
            <p:blipFill>
              <a:blip r:embed="rId11"/>
              <a:stretch>
                <a:fillRect/>
              </a:stretch>
            </p:blipFill>
            <p:spPr>
              <a:xfrm>
                <a:off x="6192270" y="1041030"/>
                <a:ext cx="21600" cy="111960"/>
              </a:xfrm>
              <a:prstGeom prst="rect">
                <a:avLst/>
              </a:prstGeom>
            </p:spPr>
          </p:pic>
        </mc:Fallback>
      </mc:AlternateContent>
      <p:sp>
        <p:nvSpPr>
          <p:cNvPr id="28" name="Rectangle: Rounded Corners 27">
            <a:extLst>
              <a:ext uri="{FF2B5EF4-FFF2-40B4-BE49-F238E27FC236}">
                <a16:creationId xmlns:a16="http://schemas.microsoft.com/office/drawing/2014/main" id="{8441F847-E67A-7B02-B57A-38A18B260B62}"/>
              </a:ext>
            </a:extLst>
          </p:cNvPr>
          <p:cNvSpPr/>
          <p:nvPr/>
        </p:nvSpPr>
        <p:spPr>
          <a:xfrm rot="20734796">
            <a:off x="5886381" y="649511"/>
            <a:ext cx="817550" cy="921553"/>
          </a:xfrm>
          <a:prstGeom prst="roundRect">
            <a:avLst>
              <a:gd name="adj" fmla="val 50000"/>
            </a:avLst>
          </a:prstGeom>
          <a:solidFill>
            <a:srgbClr val="A0B3B1"/>
          </a:solidFill>
          <a:ln w="9525" cap="flat" cmpd="sng" algn="ctr">
            <a:no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C6E19564-EE97-D848-1859-2B2DCF4789E2}"/>
              </a:ext>
            </a:extLst>
          </p:cNvPr>
          <p:cNvSpPr/>
          <p:nvPr/>
        </p:nvSpPr>
        <p:spPr>
          <a:xfrm rot="20734796">
            <a:off x="5214084" y="1353205"/>
            <a:ext cx="990031" cy="836116"/>
          </a:xfrm>
          <a:prstGeom prst="roundRect">
            <a:avLst>
              <a:gd name="adj" fmla="val 50000"/>
            </a:avLst>
          </a:prstGeom>
          <a:solidFill>
            <a:srgbClr val="D2E5DF"/>
          </a:solidFill>
          <a:ln w="9525" cap="flat" cmpd="sng" algn="ctr">
            <a:no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1D12428A-6955-7665-FB24-D1CFE93C129B}"/>
              </a:ext>
            </a:extLst>
          </p:cNvPr>
          <p:cNvSpPr/>
          <p:nvPr/>
        </p:nvSpPr>
        <p:spPr>
          <a:xfrm rot="1060799">
            <a:off x="4110973" y="1171482"/>
            <a:ext cx="1260365" cy="1103690"/>
          </a:xfrm>
          <a:prstGeom prst="roundRect">
            <a:avLst>
              <a:gd name="adj" fmla="val 50000"/>
            </a:avLst>
          </a:prstGeom>
          <a:solidFill>
            <a:srgbClr val="D1DCD8"/>
          </a:solidFill>
          <a:ln w="9525" cap="flat" cmpd="sng" algn="ctr">
            <a:no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907598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osoba, ubrania, Ludzka twarz, Sztuka dziecięca&#10;&#10;Opis wygenerowany automatycznie">
            <a:extLst>
              <a:ext uri="{FF2B5EF4-FFF2-40B4-BE49-F238E27FC236}">
                <a16:creationId xmlns:a16="http://schemas.microsoft.com/office/drawing/2014/main" id="{5C7F96B8-7178-B2C0-6EDB-ED742CFA8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475" y="419508"/>
            <a:ext cx="4277033" cy="5702711"/>
          </a:xfrm>
          <a:prstGeom prst="rect">
            <a:avLst/>
          </a:prstGeom>
        </p:spPr>
      </p:pic>
      <p:pic>
        <p:nvPicPr>
          <p:cNvPr id="5" name="Obraz 4" descr="Obraz zawierający ubrania, osoba, Ludzka twarz, w pomieszczeniu&#10;&#10;Opis wygenerowany automatycznie">
            <a:extLst>
              <a:ext uri="{FF2B5EF4-FFF2-40B4-BE49-F238E27FC236}">
                <a16:creationId xmlns:a16="http://schemas.microsoft.com/office/drawing/2014/main" id="{676B46CF-EB7E-DB4B-77D8-555465790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2" y="419508"/>
            <a:ext cx="7579582" cy="5684687"/>
          </a:xfrm>
          <a:prstGeom prst="rect">
            <a:avLst/>
          </a:prstGeom>
        </p:spPr>
      </p:pic>
      <p:pic>
        <p:nvPicPr>
          <p:cNvPr id="10" name="Picture 9">
            <a:extLst>
              <a:ext uri="{FF2B5EF4-FFF2-40B4-BE49-F238E27FC236}">
                <a16:creationId xmlns:a16="http://schemas.microsoft.com/office/drawing/2014/main" id="{BFBCC36B-D066-76F5-4EB2-E812B1FB274E}"/>
              </a:ext>
            </a:extLst>
          </p:cNvPr>
          <p:cNvPicPr>
            <a:picLocks noChangeAspect="1"/>
          </p:cNvPicPr>
          <p:nvPr/>
        </p:nvPicPr>
        <p:blipFill>
          <a:blip r:embed="rId4"/>
          <a:stretch>
            <a:fillRect/>
          </a:stretch>
        </p:blipFill>
        <p:spPr>
          <a:xfrm>
            <a:off x="2847691" y="1407187"/>
            <a:ext cx="695325" cy="695325"/>
          </a:xfrm>
          <a:prstGeom prst="rect">
            <a:avLst/>
          </a:prstGeom>
        </p:spPr>
      </p:pic>
      <p:pic>
        <p:nvPicPr>
          <p:cNvPr id="12" name="Picture 11">
            <a:extLst>
              <a:ext uri="{FF2B5EF4-FFF2-40B4-BE49-F238E27FC236}">
                <a16:creationId xmlns:a16="http://schemas.microsoft.com/office/drawing/2014/main" id="{16674FC1-E4FE-8FB6-9593-106D8263E50E}"/>
              </a:ext>
            </a:extLst>
          </p:cNvPr>
          <p:cNvPicPr>
            <a:picLocks noChangeAspect="1"/>
          </p:cNvPicPr>
          <p:nvPr/>
        </p:nvPicPr>
        <p:blipFill>
          <a:blip r:embed="rId5"/>
          <a:srcRect l="32868" t="8238"/>
          <a:stretch/>
        </p:blipFill>
        <p:spPr>
          <a:xfrm>
            <a:off x="88492" y="419508"/>
            <a:ext cx="823472" cy="1125600"/>
          </a:xfrm>
          <a:prstGeom prst="rect">
            <a:avLst/>
          </a:prstGeom>
        </p:spPr>
      </p:pic>
      <p:pic>
        <p:nvPicPr>
          <p:cNvPr id="14" name="Picture 13">
            <a:extLst>
              <a:ext uri="{FF2B5EF4-FFF2-40B4-BE49-F238E27FC236}">
                <a16:creationId xmlns:a16="http://schemas.microsoft.com/office/drawing/2014/main" id="{CA8FA3E8-391E-6E8E-94C5-DD08DFDB4DF1}"/>
              </a:ext>
            </a:extLst>
          </p:cNvPr>
          <p:cNvPicPr>
            <a:picLocks noChangeAspect="1"/>
          </p:cNvPicPr>
          <p:nvPr/>
        </p:nvPicPr>
        <p:blipFill>
          <a:blip r:embed="rId6"/>
          <a:stretch>
            <a:fillRect/>
          </a:stretch>
        </p:blipFill>
        <p:spPr>
          <a:xfrm rot="3711066">
            <a:off x="1726406" y="2310190"/>
            <a:ext cx="718203" cy="718203"/>
          </a:xfrm>
          <a:prstGeom prst="rect">
            <a:avLst/>
          </a:prstGeom>
        </p:spPr>
      </p:pic>
      <p:pic>
        <p:nvPicPr>
          <p:cNvPr id="2" name="Picture 1">
            <a:extLst>
              <a:ext uri="{FF2B5EF4-FFF2-40B4-BE49-F238E27FC236}">
                <a16:creationId xmlns:a16="http://schemas.microsoft.com/office/drawing/2014/main" id="{D648EA8E-37E1-4894-6D69-B57694CA4E27}"/>
              </a:ext>
            </a:extLst>
          </p:cNvPr>
          <p:cNvPicPr>
            <a:picLocks noChangeAspect="1"/>
          </p:cNvPicPr>
          <p:nvPr/>
        </p:nvPicPr>
        <p:blipFill>
          <a:blip r:embed="rId7"/>
          <a:stretch>
            <a:fillRect/>
          </a:stretch>
        </p:blipFill>
        <p:spPr>
          <a:xfrm rot="773663" flipH="1">
            <a:off x="861541" y="3165927"/>
            <a:ext cx="1317451" cy="1317451"/>
          </a:xfrm>
          <a:prstGeom prst="rect">
            <a:avLst/>
          </a:prstGeom>
        </p:spPr>
      </p:pic>
      <p:pic>
        <p:nvPicPr>
          <p:cNvPr id="4" name="Picture 3">
            <a:extLst>
              <a:ext uri="{FF2B5EF4-FFF2-40B4-BE49-F238E27FC236}">
                <a16:creationId xmlns:a16="http://schemas.microsoft.com/office/drawing/2014/main" id="{B5CA6209-316F-AD43-4583-7BBDE54148E8}"/>
              </a:ext>
            </a:extLst>
          </p:cNvPr>
          <p:cNvPicPr>
            <a:picLocks noChangeAspect="1"/>
          </p:cNvPicPr>
          <p:nvPr/>
        </p:nvPicPr>
        <p:blipFill>
          <a:blip r:embed="rId8"/>
          <a:stretch>
            <a:fillRect/>
          </a:stretch>
        </p:blipFill>
        <p:spPr>
          <a:xfrm>
            <a:off x="5873030" y="2812357"/>
            <a:ext cx="1233285" cy="1233285"/>
          </a:xfrm>
          <a:prstGeom prst="rect">
            <a:avLst/>
          </a:prstGeom>
        </p:spPr>
      </p:pic>
      <p:pic>
        <p:nvPicPr>
          <p:cNvPr id="6" name="Picture 5">
            <a:extLst>
              <a:ext uri="{FF2B5EF4-FFF2-40B4-BE49-F238E27FC236}">
                <a16:creationId xmlns:a16="http://schemas.microsoft.com/office/drawing/2014/main" id="{B90AB8B7-0AE0-1258-6C9F-751EBFD5B4BC}"/>
              </a:ext>
            </a:extLst>
          </p:cNvPr>
          <p:cNvPicPr>
            <a:picLocks noChangeAspect="1"/>
          </p:cNvPicPr>
          <p:nvPr/>
        </p:nvPicPr>
        <p:blipFill>
          <a:blip r:embed="rId9"/>
          <a:stretch>
            <a:fillRect/>
          </a:stretch>
        </p:blipFill>
        <p:spPr>
          <a:xfrm>
            <a:off x="8524697" y="465634"/>
            <a:ext cx="1205906" cy="1191493"/>
          </a:xfrm>
          <a:prstGeom prst="rect">
            <a:avLst/>
          </a:prstGeom>
        </p:spPr>
      </p:pic>
      <p:pic>
        <p:nvPicPr>
          <p:cNvPr id="7" name="Picture 6">
            <a:extLst>
              <a:ext uri="{FF2B5EF4-FFF2-40B4-BE49-F238E27FC236}">
                <a16:creationId xmlns:a16="http://schemas.microsoft.com/office/drawing/2014/main" id="{D9D9115F-9F09-CE97-7A28-33EC33A00CB7}"/>
              </a:ext>
            </a:extLst>
          </p:cNvPr>
          <p:cNvPicPr>
            <a:picLocks noChangeAspect="1"/>
          </p:cNvPicPr>
          <p:nvPr/>
        </p:nvPicPr>
        <p:blipFill>
          <a:blip r:embed="rId10"/>
          <a:stretch>
            <a:fillRect/>
          </a:stretch>
        </p:blipFill>
        <p:spPr>
          <a:xfrm>
            <a:off x="10578437" y="993465"/>
            <a:ext cx="1427061" cy="1427061"/>
          </a:xfrm>
          <a:prstGeom prst="rect">
            <a:avLst/>
          </a:prstGeom>
        </p:spPr>
      </p:pic>
    </p:spTree>
    <p:extLst>
      <p:ext uri="{BB962C8B-B14F-4D97-AF65-F5344CB8AC3E}">
        <p14:creationId xmlns:p14="http://schemas.microsoft.com/office/powerpoint/2010/main" val="3525720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4DD801B-13DD-1EE0-38F3-738796E4A057}"/>
              </a:ext>
            </a:extLst>
          </p:cNvPr>
          <p:cNvPicPr>
            <a:picLocks noChangeAspect="1"/>
          </p:cNvPicPr>
          <p:nvPr/>
        </p:nvPicPr>
        <p:blipFill>
          <a:blip r:embed="rId2"/>
          <a:stretch>
            <a:fillRect/>
          </a:stretch>
        </p:blipFill>
        <p:spPr>
          <a:xfrm>
            <a:off x="3008670" y="0"/>
            <a:ext cx="8763223" cy="6263773"/>
          </a:xfrm>
          <a:prstGeom prst="rect">
            <a:avLst/>
          </a:prstGeom>
        </p:spPr>
      </p:pic>
      <p:sp>
        <p:nvSpPr>
          <p:cNvPr id="8" name="pole tekstowe 7">
            <a:extLst>
              <a:ext uri="{FF2B5EF4-FFF2-40B4-BE49-F238E27FC236}">
                <a16:creationId xmlns:a16="http://schemas.microsoft.com/office/drawing/2014/main" id="{D138F987-C5B4-B9F6-0486-6A4F594E0DB2}"/>
              </a:ext>
            </a:extLst>
          </p:cNvPr>
          <p:cNvSpPr txBox="1"/>
          <p:nvPr/>
        </p:nvSpPr>
        <p:spPr>
          <a:xfrm>
            <a:off x="335383" y="2567340"/>
            <a:ext cx="2456978" cy="1129092"/>
          </a:xfrm>
          <a:prstGeom prst="rect">
            <a:avLst/>
          </a:prstGeom>
          <a:noFill/>
        </p:spPr>
        <p:txBody>
          <a:bodyPr wrap="square">
            <a:spAutoFit/>
          </a:bodyPr>
          <a:lstStyle/>
          <a:p>
            <a:pPr marL="0" indent="0">
              <a:lnSpc>
                <a:spcPct val="115000"/>
              </a:lnSpc>
              <a:spcBef>
                <a:spcPts val="0"/>
              </a:spcBef>
              <a:buNone/>
            </a:pPr>
            <a:r>
              <a:rPr lang="pl-PL" sz="2000" dirty="0">
                <a:latin typeface="Avenir Next LT Pro Light" panose="020B0304020202020204" pitchFamily="34" charset="0"/>
              </a:rPr>
              <a:t>5. </a:t>
            </a:r>
            <a:r>
              <a:rPr lang="pl-PL" sz="2000" dirty="0" err="1">
                <a:latin typeface="Avenir Next LT Pro Light" panose="020B0304020202020204" pitchFamily="34" charset="0"/>
              </a:rPr>
              <a:t>Studets</a:t>
            </a:r>
            <a:r>
              <a:rPr lang="pl-PL" sz="2000" dirty="0">
                <a:latin typeface="Avenir Next LT Pro Light" panose="020B0304020202020204" pitchFamily="34" charset="0"/>
              </a:rPr>
              <a:t> </a:t>
            </a:r>
            <a:r>
              <a:rPr lang="pl-PL" sz="2000" dirty="0" err="1">
                <a:latin typeface="Avenir Next LT Pro Light" panose="020B0304020202020204" pitchFamily="34" charset="0"/>
              </a:rPr>
              <a:t>create</a:t>
            </a:r>
            <a:r>
              <a:rPr lang="pl-PL" sz="2000" dirty="0">
                <a:latin typeface="Avenir Next LT Pro Light" panose="020B0304020202020204" pitchFamily="34" charset="0"/>
              </a:rPr>
              <a:t> </a:t>
            </a:r>
            <a:r>
              <a:rPr lang="pl-PL" sz="2000" dirty="0" err="1">
                <a:latin typeface="Avenir Next LT Pro Light" panose="020B0304020202020204" pitchFamily="34" charset="0"/>
              </a:rPr>
              <a:t>artistic</a:t>
            </a:r>
            <a:r>
              <a:rPr lang="pl-PL" sz="2000" dirty="0">
                <a:latin typeface="Avenir Next LT Pro Light" panose="020B0304020202020204" pitchFamily="34" charset="0"/>
              </a:rPr>
              <a:t> </a:t>
            </a:r>
            <a:r>
              <a:rPr lang="pl-PL" sz="2000" dirty="0" err="1">
                <a:latin typeface="Avenir Next LT Pro Light" panose="020B0304020202020204" pitchFamily="34" charset="0"/>
              </a:rPr>
              <a:t>work</a:t>
            </a:r>
            <a:r>
              <a:rPr lang="pl-PL" sz="2000" dirty="0">
                <a:latin typeface="Avenir Next LT Pro Light" panose="020B0304020202020204" pitchFamily="34" charset="0"/>
              </a:rPr>
              <a:t> </a:t>
            </a:r>
            <a:r>
              <a:rPr lang="pl-PL" sz="2000" dirty="0" err="1">
                <a:latin typeface="Avenir Next LT Pro Light" panose="020B0304020202020204" pitchFamily="34" charset="0"/>
              </a:rPr>
              <a:t>related</a:t>
            </a:r>
            <a:r>
              <a:rPr lang="pl-PL" sz="2000" dirty="0">
                <a:latin typeface="Avenir Next LT Pro Light" panose="020B0304020202020204" pitchFamily="34" charset="0"/>
              </a:rPr>
              <a:t> with </a:t>
            </a:r>
            <a:r>
              <a:rPr lang="pl-PL" sz="2000" dirty="0" err="1">
                <a:latin typeface="Avenir Next LT Pro Light" panose="020B0304020202020204" pitchFamily="34" charset="0"/>
              </a:rPr>
              <a:t>project’s</a:t>
            </a:r>
            <a:r>
              <a:rPr lang="pl-PL" sz="2000" dirty="0">
                <a:latin typeface="Avenir Next LT Pro Light" panose="020B0304020202020204" pitchFamily="34" charset="0"/>
              </a:rPr>
              <a:t> </a:t>
            </a:r>
            <a:r>
              <a:rPr lang="pl-PL" sz="2000" dirty="0" err="1">
                <a:latin typeface="Avenir Next LT Pro Light" panose="020B0304020202020204" pitchFamily="34" charset="0"/>
              </a:rPr>
              <a:t>topic</a:t>
            </a:r>
            <a:r>
              <a:rPr lang="pl-PL" sz="2000" dirty="0">
                <a:latin typeface="Avenir Next LT Pro Light" panose="020B0304020202020204" pitchFamily="34" charset="0"/>
              </a:rPr>
              <a:t>.</a:t>
            </a:r>
          </a:p>
        </p:txBody>
      </p:sp>
    </p:spTree>
    <p:extLst>
      <p:ext uri="{BB962C8B-B14F-4D97-AF65-F5344CB8AC3E}">
        <p14:creationId xmlns:p14="http://schemas.microsoft.com/office/powerpoint/2010/main" val="2086091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AF810D-973E-5958-FA3B-44B47B40C7DE}"/>
              </a:ext>
            </a:extLst>
          </p:cNvPr>
          <p:cNvSpPr>
            <a:spLocks noGrp="1"/>
          </p:cNvSpPr>
          <p:nvPr>
            <p:ph type="body" sz="quarter" idx="11"/>
          </p:nvPr>
        </p:nvSpPr>
        <p:spPr>
          <a:xfrm>
            <a:off x="3775187" y="802936"/>
            <a:ext cx="5860425" cy="882650"/>
          </a:xfrm>
        </p:spPr>
        <p:txBody>
          <a:bodyPr/>
          <a:lstStyle/>
          <a:p>
            <a:r>
              <a:rPr lang="pl-PL" dirty="0"/>
              <a:t>4th </a:t>
            </a:r>
            <a:r>
              <a:rPr lang="pl-PL" dirty="0" err="1"/>
              <a:t>grade</a:t>
            </a:r>
            <a:r>
              <a:rPr lang="pl-PL" dirty="0"/>
              <a:t> (10 </a:t>
            </a:r>
            <a:r>
              <a:rPr lang="pl-PL" dirty="0" err="1"/>
              <a:t>y.o</a:t>
            </a:r>
            <a:r>
              <a:rPr lang="pl-PL" dirty="0"/>
              <a:t>.)</a:t>
            </a:r>
            <a:endParaRPr lang="en-GB" dirty="0"/>
          </a:p>
        </p:txBody>
      </p:sp>
      <p:sp>
        <p:nvSpPr>
          <p:cNvPr id="8" name="pole tekstowe 7">
            <a:extLst>
              <a:ext uri="{FF2B5EF4-FFF2-40B4-BE49-F238E27FC236}">
                <a16:creationId xmlns:a16="http://schemas.microsoft.com/office/drawing/2014/main" id="{8470AED3-D7EC-31FF-D30F-3F2CB21DCE53}"/>
              </a:ext>
            </a:extLst>
          </p:cNvPr>
          <p:cNvSpPr txBox="1"/>
          <p:nvPr/>
        </p:nvSpPr>
        <p:spPr>
          <a:xfrm>
            <a:off x="442451" y="1685586"/>
            <a:ext cx="11641393" cy="470898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l-PL" altLang="pl-PL" sz="2000" dirty="0"/>
              <a:t>CLASS</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pl-PL" altLang="pl-PL" sz="2000" dirty="0"/>
              <a:t>In </a:t>
            </a:r>
            <a:r>
              <a:rPr lang="pl-PL" altLang="pl-PL" sz="2000" dirty="0" err="1"/>
              <a:t>grade</a:t>
            </a:r>
            <a:r>
              <a:rPr lang="pl-PL" altLang="pl-PL" sz="2000" dirty="0"/>
              <a:t> 4, </a:t>
            </a:r>
            <a:r>
              <a:rPr lang="pl-PL" altLang="pl-PL" sz="2000" dirty="0" err="1"/>
              <a:t>there</a:t>
            </a:r>
            <a:r>
              <a:rPr lang="pl-PL" altLang="pl-PL" sz="2000" dirty="0"/>
              <a:t> </a:t>
            </a:r>
            <a:r>
              <a:rPr lang="pl-PL" altLang="pl-PL" sz="2000" dirty="0" err="1"/>
              <a:t>are</a:t>
            </a:r>
            <a:r>
              <a:rPr lang="pl-PL" altLang="pl-PL" sz="2000" dirty="0"/>
              <a:t> </a:t>
            </a:r>
            <a:r>
              <a:rPr lang="pl-PL" altLang="pl-PL" sz="2000" dirty="0" err="1"/>
              <a:t>children</a:t>
            </a:r>
            <a:r>
              <a:rPr lang="pl-PL" altLang="pl-PL" sz="2000" dirty="0"/>
              <a:t> </a:t>
            </a:r>
            <a:r>
              <a:rPr lang="pl-PL" altLang="pl-PL" sz="2000" dirty="0" err="1"/>
              <a:t>who</a:t>
            </a:r>
            <a:r>
              <a:rPr lang="pl-PL" altLang="pl-PL" sz="2000" dirty="0"/>
              <a:t> </a:t>
            </a:r>
            <a:r>
              <a:rPr lang="pl-PL" altLang="pl-PL" sz="2000" dirty="0" err="1"/>
              <a:t>are</a:t>
            </a:r>
            <a:r>
              <a:rPr lang="pl-PL" altLang="pl-PL" sz="2000" dirty="0"/>
              <a:t> </a:t>
            </a:r>
            <a:r>
              <a:rPr lang="pl-PL" altLang="pl-PL" sz="2000" dirty="0" err="1"/>
              <a:t>very</a:t>
            </a:r>
            <a:r>
              <a:rPr lang="pl-PL" altLang="pl-PL" sz="2000" dirty="0"/>
              <a:t> </a:t>
            </a:r>
            <a:r>
              <a:rPr lang="pl-PL" altLang="pl-PL" sz="2000" dirty="0" err="1"/>
              <a:t>aware</a:t>
            </a:r>
            <a:r>
              <a:rPr lang="pl-PL" altLang="pl-PL" sz="2000" dirty="0"/>
              <a:t> of </a:t>
            </a:r>
            <a:r>
              <a:rPr lang="pl-PL" altLang="pl-PL" sz="2000" dirty="0" err="1"/>
              <a:t>why</a:t>
            </a:r>
            <a:r>
              <a:rPr lang="pl-PL" altLang="pl-PL" sz="2000" dirty="0"/>
              <a:t> and </a:t>
            </a:r>
            <a:r>
              <a:rPr lang="pl-PL" altLang="pl-PL" sz="2000" dirty="0" err="1"/>
              <a:t>how</a:t>
            </a:r>
            <a:r>
              <a:rPr lang="pl-PL" altLang="pl-PL" sz="2000" dirty="0"/>
              <a:t> we </a:t>
            </a:r>
            <a:r>
              <a:rPr lang="pl-PL" altLang="pl-PL" sz="2000" dirty="0" err="1"/>
              <a:t>should</a:t>
            </a:r>
            <a:r>
              <a:rPr lang="pl-PL" altLang="pl-PL" sz="2000" dirty="0"/>
              <a:t> </a:t>
            </a:r>
            <a:r>
              <a:rPr lang="pl-PL" altLang="pl-PL" sz="2000" dirty="0" err="1"/>
              <a:t>take</a:t>
            </a:r>
            <a:r>
              <a:rPr lang="pl-PL" altLang="pl-PL" sz="2000" dirty="0"/>
              <a:t> </a:t>
            </a:r>
            <a:r>
              <a:rPr lang="pl-PL" altLang="pl-PL" sz="2000" dirty="0" err="1"/>
              <a:t>care</a:t>
            </a:r>
            <a:r>
              <a:rPr lang="pl-PL" altLang="pl-PL" sz="2000" dirty="0"/>
              <a:t> of the environment.</a:t>
            </a:r>
          </a:p>
          <a:p>
            <a:pPr marR="0" lvl="0" algn="l" defTabSz="914400" rtl="0" eaLnBrk="0" fontAlgn="base" latinLnBrk="0" hangingPunct="0">
              <a:lnSpc>
                <a:spcPct val="100000"/>
              </a:lnSpc>
              <a:spcBef>
                <a:spcPct val="0"/>
              </a:spcBef>
              <a:spcAft>
                <a:spcPct val="0"/>
              </a:spcAft>
              <a:buClrTx/>
              <a:buSzTx/>
              <a:tabLst/>
            </a:pPr>
            <a:r>
              <a:rPr lang="pl-PL" altLang="pl-PL" sz="2000" dirty="0"/>
              <a:t>ARTICLE</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pl-PL" altLang="pl-PL" sz="2000" dirty="0" err="1"/>
              <a:t>Children</a:t>
            </a:r>
            <a:r>
              <a:rPr lang="pl-PL" altLang="pl-PL" sz="2000" dirty="0"/>
              <a:t> </a:t>
            </a:r>
            <a:r>
              <a:rPr lang="pl-PL" altLang="pl-PL" sz="2000" dirty="0" err="1"/>
              <a:t>needed</a:t>
            </a:r>
            <a:r>
              <a:rPr lang="pl-PL" altLang="pl-PL" sz="2000" dirty="0"/>
              <a:t> </a:t>
            </a:r>
            <a:r>
              <a:rPr lang="pl-PL" altLang="pl-PL" sz="2000" dirty="0" err="1"/>
              <a:t>more</a:t>
            </a:r>
            <a:r>
              <a:rPr lang="pl-PL" altLang="pl-PL" sz="2000" dirty="0"/>
              <a:t> </a:t>
            </a:r>
            <a:r>
              <a:rPr lang="pl-PL" altLang="pl-PL" sz="2000" dirty="0" err="1"/>
              <a:t>time</a:t>
            </a:r>
            <a:r>
              <a:rPr lang="pl-PL" altLang="pl-PL" sz="2000" dirty="0"/>
              <a:t> to </a:t>
            </a:r>
            <a:r>
              <a:rPr lang="pl-PL" altLang="pl-PL" sz="2000" dirty="0" err="1"/>
              <a:t>read</a:t>
            </a:r>
            <a:r>
              <a:rPr lang="pl-PL" altLang="pl-PL" sz="2000" dirty="0"/>
              <a:t> the </a:t>
            </a:r>
            <a:r>
              <a:rPr lang="pl-PL" altLang="pl-PL" sz="2000" dirty="0" err="1"/>
              <a:t>article</a:t>
            </a:r>
            <a:r>
              <a:rPr lang="pl-PL" altLang="pl-PL" sz="2000" dirty="0"/>
              <a:t> and </a:t>
            </a:r>
            <a:r>
              <a:rPr lang="pl-PL" altLang="pl-PL" sz="2000" dirty="0" err="1"/>
              <a:t>were</a:t>
            </a:r>
            <a:r>
              <a:rPr lang="pl-PL" altLang="pl-PL" sz="2000" dirty="0"/>
              <a:t> happy to </a:t>
            </a:r>
            <a:r>
              <a:rPr lang="pl-PL" altLang="pl-PL" sz="2000" dirty="0" err="1"/>
              <a:t>read</a:t>
            </a:r>
            <a:r>
              <a:rPr lang="pl-PL" altLang="pl-PL" sz="2000" dirty="0"/>
              <a:t> </a:t>
            </a:r>
            <a:r>
              <a:rPr lang="pl-PL" altLang="pl-PL" sz="2000" dirty="0" err="1"/>
              <a:t>it</a:t>
            </a:r>
            <a:r>
              <a:rPr lang="pl-PL" altLang="pl-PL" sz="2000" dirty="0"/>
              <a:t> in small </a:t>
            </a:r>
            <a:r>
              <a:rPr lang="pl-PL" altLang="pl-PL" sz="2000" dirty="0" err="1"/>
              <a:t>groups</a:t>
            </a:r>
            <a:r>
              <a:rPr lang="pl-PL" altLang="pl-PL" sz="2000" dirty="0"/>
              <a:t>.</a:t>
            </a:r>
          </a:p>
          <a:p>
            <a:pPr marR="0" lvl="0" algn="l" defTabSz="914400" rtl="0" eaLnBrk="0" fontAlgn="base" latinLnBrk="0" hangingPunct="0">
              <a:lnSpc>
                <a:spcPct val="100000"/>
              </a:lnSpc>
              <a:spcBef>
                <a:spcPct val="0"/>
              </a:spcBef>
              <a:spcAft>
                <a:spcPct val="0"/>
              </a:spcAft>
              <a:buClrTx/>
              <a:buSzTx/>
              <a:tabLst/>
            </a:pPr>
            <a:r>
              <a:rPr lang="pl-PL" altLang="pl-PL" sz="2000" dirty="0"/>
              <a:t>REACTIONS</a:t>
            </a:r>
          </a:p>
          <a:p>
            <a:pPr marL="342900" marR="0" lvl="0" indent="-342900" algn="l" defTabSz="914400" rtl="0" eaLnBrk="0" fontAlgn="base" latinLnBrk="0" hangingPunct="0">
              <a:lnSpc>
                <a:spcPct val="100000"/>
              </a:lnSpc>
              <a:spcBef>
                <a:spcPct val="0"/>
              </a:spcBef>
              <a:spcAft>
                <a:spcPct val="0"/>
              </a:spcAft>
              <a:buClrTx/>
              <a:buSzTx/>
              <a:buFontTx/>
              <a:buChar char="-"/>
              <a:tabLst/>
            </a:pPr>
            <a:r>
              <a:rPr lang="pl-PL" altLang="pl-PL" sz="2000" dirty="0"/>
              <a:t>The </a:t>
            </a:r>
            <a:r>
              <a:rPr lang="pl-PL" altLang="pl-PL" sz="2000" dirty="0" err="1"/>
              <a:t>children</a:t>
            </a:r>
            <a:r>
              <a:rPr lang="pl-PL" altLang="pl-PL" sz="2000" dirty="0"/>
              <a:t> </a:t>
            </a:r>
            <a:r>
              <a:rPr lang="pl-PL" altLang="pl-PL" sz="2000" dirty="0" err="1"/>
              <a:t>talked</a:t>
            </a:r>
            <a:r>
              <a:rPr lang="pl-PL" altLang="pl-PL" sz="2000" dirty="0"/>
              <a:t> </a:t>
            </a:r>
            <a:r>
              <a:rPr lang="pl-PL" altLang="pl-PL" sz="2000" dirty="0" err="1"/>
              <a:t>mainly</a:t>
            </a:r>
            <a:r>
              <a:rPr lang="pl-PL" altLang="pl-PL" sz="2000" dirty="0"/>
              <a:t> </a:t>
            </a:r>
            <a:r>
              <a:rPr lang="pl-PL" altLang="pl-PL" sz="2000" dirty="0" err="1"/>
              <a:t>about</a:t>
            </a:r>
            <a:r>
              <a:rPr lang="pl-PL" altLang="pl-PL" sz="2000" dirty="0"/>
              <a:t> </a:t>
            </a:r>
            <a:r>
              <a:rPr lang="pl-PL" altLang="pl-PL" sz="2000" dirty="0" err="1"/>
              <a:t>changes</a:t>
            </a:r>
            <a:r>
              <a:rPr lang="pl-PL" altLang="pl-PL" sz="2000" dirty="0"/>
              <a:t> in </a:t>
            </a:r>
            <a:r>
              <a:rPr lang="pl-PL" altLang="pl-PL" sz="2000" dirty="0" err="1"/>
              <a:t>their</a:t>
            </a:r>
            <a:r>
              <a:rPr lang="pl-PL" altLang="pl-PL" sz="2000" dirty="0"/>
              <a:t> immediate </a:t>
            </a:r>
            <a:r>
              <a:rPr lang="pl-PL" altLang="pl-PL" sz="2000" dirty="0" err="1"/>
              <a:t>surroundings</a:t>
            </a:r>
            <a:r>
              <a:rPr lang="pl-PL" altLang="pl-PL" sz="2000" dirty="0"/>
              <a:t>. </a:t>
            </a:r>
            <a:r>
              <a:rPr lang="pl-PL" altLang="pl-PL" sz="2000" dirty="0" err="1"/>
              <a:t>Basically</a:t>
            </a:r>
            <a:r>
              <a:rPr lang="pl-PL" altLang="pl-PL" sz="2000" dirty="0"/>
              <a:t>, </a:t>
            </a:r>
            <a:r>
              <a:rPr lang="pl-PL" altLang="pl-PL" sz="2000" dirty="0" err="1"/>
              <a:t>they</a:t>
            </a:r>
            <a:r>
              <a:rPr lang="pl-PL" altLang="pl-PL" sz="2000" dirty="0"/>
              <a:t> </a:t>
            </a:r>
            <a:r>
              <a:rPr lang="pl-PL" altLang="pl-PL" sz="2000" dirty="0" err="1"/>
              <a:t>all</a:t>
            </a:r>
            <a:r>
              <a:rPr lang="pl-PL" altLang="pl-PL" sz="2000" dirty="0"/>
              <a:t> </a:t>
            </a:r>
            <a:r>
              <a:rPr lang="pl-PL" altLang="pl-PL" sz="2000" dirty="0" err="1"/>
              <a:t>talked</a:t>
            </a:r>
            <a:r>
              <a:rPr lang="pl-PL" altLang="pl-PL" sz="2000" dirty="0"/>
              <a:t> </a:t>
            </a:r>
            <a:r>
              <a:rPr lang="pl-PL" altLang="pl-PL" sz="2000" dirty="0" err="1"/>
              <a:t>about</a:t>
            </a:r>
            <a:r>
              <a:rPr lang="pl-PL" altLang="pl-PL" sz="2000" dirty="0"/>
              <a:t> </a:t>
            </a:r>
            <a:r>
              <a:rPr lang="pl-PL" altLang="pl-PL" sz="2000" dirty="0" err="1"/>
              <a:t>how</a:t>
            </a:r>
            <a:r>
              <a:rPr lang="pl-PL" altLang="pl-PL" sz="2000" dirty="0"/>
              <a:t> </a:t>
            </a:r>
            <a:r>
              <a:rPr lang="pl-PL" altLang="pl-PL" sz="2000" dirty="0" err="1"/>
              <a:t>their</a:t>
            </a:r>
            <a:r>
              <a:rPr lang="pl-PL" altLang="pl-PL" sz="2000" dirty="0"/>
              <a:t> </a:t>
            </a:r>
            <a:r>
              <a:rPr lang="pl-PL" altLang="pl-PL" sz="2000" dirty="0" err="1"/>
              <a:t>house</a:t>
            </a:r>
            <a:r>
              <a:rPr lang="pl-PL" altLang="pl-PL" sz="2000" dirty="0"/>
              <a:t> </a:t>
            </a:r>
            <a:r>
              <a:rPr lang="pl-PL" altLang="pl-PL" sz="2000" dirty="0" err="1"/>
              <a:t>used</a:t>
            </a:r>
            <a:r>
              <a:rPr lang="pl-PL" altLang="pl-PL" sz="2000" dirty="0"/>
              <a:t> to be on </a:t>
            </a:r>
            <a:r>
              <a:rPr lang="pl-PL" altLang="pl-PL" sz="2000" dirty="0" err="1"/>
              <a:t>an</a:t>
            </a:r>
            <a:r>
              <a:rPr lang="pl-PL" altLang="pl-PL" sz="2000" dirty="0"/>
              <a:t> </a:t>
            </a:r>
            <a:r>
              <a:rPr lang="pl-PL" altLang="pl-PL" sz="2000" dirty="0" err="1"/>
              <a:t>empty</a:t>
            </a:r>
            <a:r>
              <a:rPr lang="pl-PL" altLang="pl-PL" sz="2000" dirty="0"/>
              <a:t> plot of land </a:t>
            </a:r>
            <a:r>
              <a:rPr lang="pl-PL" altLang="pl-PL" sz="2000" dirty="0" err="1"/>
              <a:t>near</a:t>
            </a:r>
            <a:r>
              <a:rPr lang="pl-PL" altLang="pl-PL" sz="2000" dirty="0"/>
              <a:t> a small </a:t>
            </a:r>
            <a:r>
              <a:rPr lang="pl-PL" altLang="pl-PL" sz="2000" dirty="0" err="1"/>
              <a:t>forest</a:t>
            </a:r>
            <a:r>
              <a:rPr lang="pl-PL" altLang="pl-PL" sz="2000" dirty="0"/>
              <a:t> </a:t>
            </a:r>
            <a:r>
              <a:rPr lang="pl-PL" altLang="pl-PL" sz="2000" dirty="0" err="1"/>
              <a:t>or</a:t>
            </a:r>
            <a:r>
              <a:rPr lang="pl-PL" altLang="pl-PL" sz="2000" dirty="0"/>
              <a:t> in the </a:t>
            </a:r>
            <a:r>
              <a:rPr lang="pl-PL" altLang="pl-PL" sz="2000" dirty="0" err="1"/>
              <a:t>middle</a:t>
            </a:r>
            <a:r>
              <a:rPr lang="pl-PL" altLang="pl-PL" sz="2000" dirty="0"/>
              <a:t> of a </a:t>
            </a:r>
            <a:r>
              <a:rPr lang="pl-PL" altLang="pl-PL" sz="2000" dirty="0" err="1"/>
              <a:t>meadow</a:t>
            </a:r>
            <a:r>
              <a:rPr lang="pl-PL" altLang="pl-PL" sz="2000" dirty="0"/>
              <a:t> </a:t>
            </a:r>
            <a:r>
              <a:rPr lang="pl-PL" altLang="pl-PL" sz="2000" dirty="0" err="1"/>
              <a:t>or</a:t>
            </a:r>
            <a:r>
              <a:rPr lang="pl-PL" altLang="pl-PL" sz="2000" dirty="0"/>
              <a:t> field, and </a:t>
            </a:r>
            <a:r>
              <a:rPr lang="pl-PL" altLang="pl-PL" sz="2000" dirty="0" err="1"/>
              <a:t>now</a:t>
            </a:r>
            <a:r>
              <a:rPr lang="pl-PL" altLang="pl-PL" sz="2000" dirty="0"/>
              <a:t> a </a:t>
            </a:r>
            <a:r>
              <a:rPr lang="pl-PL" altLang="pl-PL" sz="2000" dirty="0" err="1"/>
              <a:t>housing</a:t>
            </a:r>
            <a:r>
              <a:rPr lang="pl-PL" altLang="pl-PL" sz="2000" dirty="0"/>
              <a:t> </a:t>
            </a:r>
            <a:r>
              <a:rPr lang="pl-PL" altLang="pl-PL" sz="2000" dirty="0" err="1"/>
              <a:t>estate</a:t>
            </a:r>
            <a:r>
              <a:rPr lang="pl-PL" altLang="pl-PL" sz="2000" dirty="0"/>
              <a:t> </a:t>
            </a:r>
            <a:r>
              <a:rPr lang="pl-PL" altLang="pl-PL" sz="2000" dirty="0" err="1"/>
              <a:t>has</a:t>
            </a:r>
            <a:r>
              <a:rPr lang="pl-PL" altLang="pl-PL" sz="2000" dirty="0"/>
              <a:t> </a:t>
            </a:r>
            <a:r>
              <a:rPr lang="pl-PL" altLang="pl-PL" sz="2000" dirty="0" err="1"/>
              <a:t>literally</a:t>
            </a:r>
            <a:r>
              <a:rPr lang="pl-PL" altLang="pl-PL" sz="2000" dirty="0"/>
              <a:t> </a:t>
            </a:r>
            <a:r>
              <a:rPr lang="pl-PL" altLang="pl-PL" sz="2000" dirty="0" err="1"/>
              <a:t>grown</a:t>
            </a:r>
            <a:r>
              <a:rPr lang="pl-PL" altLang="pl-PL" sz="2000" dirty="0"/>
              <a:t> </a:t>
            </a:r>
            <a:r>
              <a:rPr lang="pl-PL" altLang="pl-PL" sz="2000" dirty="0" err="1"/>
              <a:t>up</a:t>
            </a:r>
            <a:r>
              <a:rPr lang="pl-PL" altLang="pl-PL" sz="2000" dirty="0"/>
              <a:t> </a:t>
            </a:r>
            <a:r>
              <a:rPr lang="pl-PL" altLang="pl-PL" sz="2000" dirty="0" err="1"/>
              <a:t>around</a:t>
            </a:r>
            <a:r>
              <a:rPr lang="pl-PL" altLang="pl-PL" sz="2000" dirty="0"/>
              <a:t> </a:t>
            </a:r>
            <a:r>
              <a:rPr lang="pl-PL" altLang="pl-PL" sz="2000" dirty="0" err="1"/>
              <a:t>them</a:t>
            </a:r>
            <a:r>
              <a:rPr lang="pl-PL" altLang="pl-PL" sz="2000" dirty="0"/>
              <a:t>. </a:t>
            </a:r>
            <a:r>
              <a:rPr lang="pl-PL" altLang="pl-PL" sz="2000" dirty="0" err="1"/>
              <a:t>Their</a:t>
            </a:r>
            <a:r>
              <a:rPr lang="pl-PL" altLang="pl-PL" sz="2000" dirty="0"/>
              <a:t> </a:t>
            </a:r>
            <a:r>
              <a:rPr lang="pl-PL" altLang="pl-PL" sz="2000" dirty="0" err="1"/>
              <a:t>stories</a:t>
            </a:r>
            <a:r>
              <a:rPr lang="pl-PL" altLang="pl-PL" sz="2000" dirty="0"/>
              <a:t> </a:t>
            </a:r>
            <a:r>
              <a:rPr lang="pl-PL" altLang="pl-PL" sz="2000" dirty="0" err="1"/>
              <a:t>were</a:t>
            </a:r>
            <a:r>
              <a:rPr lang="pl-PL" altLang="pl-PL" sz="2000" dirty="0"/>
              <a:t> not </a:t>
            </a:r>
            <a:r>
              <a:rPr lang="pl-PL" altLang="pl-PL" sz="2000" dirty="0" err="1"/>
              <a:t>about</a:t>
            </a:r>
            <a:r>
              <a:rPr lang="pl-PL" altLang="pl-PL" sz="2000" dirty="0"/>
              <a:t> the </a:t>
            </a:r>
            <a:r>
              <a:rPr lang="pl-PL" altLang="pl-PL" sz="2000" dirty="0" err="1"/>
              <a:t>noise</a:t>
            </a:r>
            <a:r>
              <a:rPr lang="pl-PL" altLang="pl-PL" sz="2000" dirty="0"/>
              <a:t> </a:t>
            </a:r>
            <a:r>
              <a:rPr lang="pl-PL" altLang="pl-PL" sz="2000" dirty="0" err="1"/>
              <a:t>around</a:t>
            </a:r>
            <a:r>
              <a:rPr lang="pl-PL" altLang="pl-PL" sz="2000" dirty="0"/>
              <a:t> </a:t>
            </a:r>
            <a:r>
              <a:rPr lang="pl-PL" altLang="pl-PL" sz="2000" dirty="0" err="1"/>
              <a:t>them</a:t>
            </a:r>
            <a:r>
              <a:rPr lang="pl-PL" altLang="pl-PL" sz="2000" dirty="0"/>
              <a:t>, but </a:t>
            </a:r>
            <a:r>
              <a:rPr lang="pl-PL" altLang="pl-PL" sz="2000" dirty="0" err="1"/>
              <a:t>about</a:t>
            </a:r>
            <a:r>
              <a:rPr lang="pl-PL" altLang="pl-PL" sz="2000" dirty="0"/>
              <a:t> the </a:t>
            </a:r>
            <a:r>
              <a:rPr lang="pl-PL" altLang="pl-PL" sz="2000" dirty="0" err="1"/>
              <a:t>fact</a:t>
            </a:r>
            <a:r>
              <a:rPr lang="pl-PL" altLang="pl-PL" sz="2000" dirty="0"/>
              <a:t> </a:t>
            </a:r>
            <a:r>
              <a:rPr lang="pl-PL" altLang="pl-PL" sz="2000" dirty="0" err="1"/>
              <a:t>that</a:t>
            </a:r>
            <a:r>
              <a:rPr lang="pl-PL" altLang="pl-PL" sz="2000" dirty="0"/>
              <a:t> </a:t>
            </a:r>
            <a:r>
              <a:rPr lang="pl-PL" altLang="pl-PL" sz="2000" dirty="0" err="1"/>
              <a:t>there</a:t>
            </a:r>
            <a:r>
              <a:rPr lang="pl-PL" altLang="pl-PL" sz="2000" dirty="0"/>
              <a:t> </a:t>
            </a:r>
            <a:r>
              <a:rPr lang="pl-PL" altLang="pl-PL" sz="2000" dirty="0" err="1"/>
              <a:t>are</a:t>
            </a:r>
            <a:r>
              <a:rPr lang="pl-PL" altLang="pl-PL" sz="2000" dirty="0"/>
              <a:t> </a:t>
            </a:r>
            <a:r>
              <a:rPr lang="pl-PL" altLang="pl-PL" sz="2000" dirty="0" err="1"/>
              <a:t>fewer</a:t>
            </a:r>
            <a:r>
              <a:rPr lang="pl-PL" altLang="pl-PL" sz="2000" dirty="0"/>
              <a:t> </a:t>
            </a:r>
            <a:r>
              <a:rPr lang="pl-PL" altLang="pl-PL" sz="2000" dirty="0" err="1"/>
              <a:t>animals</a:t>
            </a:r>
            <a:r>
              <a:rPr lang="pl-PL" altLang="pl-PL" sz="2000" dirty="0"/>
              <a:t>, </a:t>
            </a:r>
            <a:r>
              <a:rPr lang="pl-PL" altLang="pl-PL" sz="2000" dirty="0" err="1"/>
              <a:t>that</a:t>
            </a:r>
            <a:r>
              <a:rPr lang="pl-PL" altLang="pl-PL" sz="2000" dirty="0"/>
              <a:t> </a:t>
            </a:r>
            <a:r>
              <a:rPr lang="pl-PL" altLang="pl-PL" sz="2000" dirty="0" err="1"/>
              <a:t>you</a:t>
            </a:r>
            <a:r>
              <a:rPr lang="pl-PL" altLang="pl-PL" sz="2000" dirty="0"/>
              <a:t> </a:t>
            </a:r>
            <a:r>
              <a:rPr lang="pl-PL" altLang="pl-PL" sz="2000" dirty="0" err="1"/>
              <a:t>can</a:t>
            </a:r>
            <a:r>
              <a:rPr lang="pl-PL" altLang="pl-PL" sz="2000" dirty="0"/>
              <a:t> no </a:t>
            </a:r>
            <a:r>
              <a:rPr lang="pl-PL" altLang="pl-PL" sz="2000" dirty="0" err="1"/>
              <a:t>longer</a:t>
            </a:r>
            <a:r>
              <a:rPr lang="pl-PL" altLang="pl-PL" sz="2000" dirty="0"/>
              <a:t> </a:t>
            </a:r>
            <a:r>
              <a:rPr lang="pl-PL" altLang="pl-PL" sz="2000" dirty="0" err="1"/>
              <a:t>see</a:t>
            </a:r>
            <a:r>
              <a:rPr lang="pl-PL" altLang="pl-PL" sz="2000" dirty="0"/>
              <a:t> the </a:t>
            </a:r>
            <a:r>
              <a:rPr lang="pl-PL" altLang="pl-PL" sz="2000" dirty="0" err="1"/>
              <a:t>stars</a:t>
            </a:r>
            <a:r>
              <a:rPr lang="pl-PL" altLang="pl-PL" sz="2000" dirty="0"/>
              <a:t> in the </a:t>
            </a:r>
            <a:r>
              <a:rPr lang="pl-PL" altLang="pl-PL" sz="2000" dirty="0" err="1"/>
              <a:t>sky</a:t>
            </a:r>
            <a:r>
              <a:rPr lang="pl-PL" altLang="pl-PL" sz="2000" dirty="0"/>
              <a:t> </a:t>
            </a:r>
            <a:r>
              <a:rPr lang="pl-PL" altLang="pl-PL" sz="2000" dirty="0" err="1"/>
              <a:t>so</a:t>
            </a:r>
            <a:r>
              <a:rPr lang="pl-PL" altLang="pl-PL" sz="2000" dirty="0"/>
              <a:t> </a:t>
            </a:r>
            <a:r>
              <a:rPr lang="pl-PL" altLang="pl-PL" sz="2000" dirty="0" err="1"/>
              <a:t>well</a:t>
            </a:r>
            <a:r>
              <a:rPr lang="pl-PL" altLang="pl-PL" sz="2000" dirty="0"/>
              <a:t> </a:t>
            </a:r>
            <a:r>
              <a:rPr lang="pl-PL" altLang="pl-PL" sz="2000" dirty="0" err="1"/>
              <a:t>at</a:t>
            </a:r>
            <a:r>
              <a:rPr lang="pl-PL" altLang="pl-PL" sz="2000" dirty="0"/>
              <a:t> </a:t>
            </a:r>
            <a:r>
              <a:rPr lang="pl-PL" altLang="pl-PL" sz="2000" dirty="0" err="1"/>
              <a:t>night</a:t>
            </a:r>
            <a:r>
              <a:rPr lang="pl-PL" altLang="pl-PL" sz="2000" dirty="0"/>
              <a:t>, and </a:t>
            </a:r>
            <a:r>
              <a:rPr lang="pl-PL" altLang="pl-PL" sz="2000" dirty="0" err="1"/>
              <a:t>that</a:t>
            </a:r>
            <a:r>
              <a:rPr lang="pl-PL" altLang="pl-PL" sz="2000" dirty="0"/>
              <a:t> </a:t>
            </a:r>
            <a:r>
              <a:rPr lang="pl-PL" altLang="pl-PL" sz="2000" dirty="0" err="1"/>
              <a:t>they</a:t>
            </a:r>
            <a:r>
              <a:rPr lang="pl-PL" altLang="pl-PL" sz="2000" dirty="0"/>
              <a:t> </a:t>
            </a:r>
            <a:r>
              <a:rPr lang="pl-PL" altLang="pl-PL" sz="2000" dirty="0" err="1"/>
              <a:t>simply</a:t>
            </a:r>
            <a:r>
              <a:rPr lang="pl-PL" altLang="pl-PL" sz="2000" dirty="0"/>
              <a:t> </a:t>
            </a:r>
            <a:r>
              <a:rPr lang="pl-PL" altLang="pl-PL" sz="2000" dirty="0" err="1"/>
              <a:t>feel</a:t>
            </a:r>
            <a:r>
              <a:rPr lang="pl-PL" altLang="pl-PL" sz="2000" dirty="0"/>
              <a:t> sorry for </a:t>
            </a:r>
            <a:r>
              <a:rPr lang="pl-PL" altLang="pl-PL" sz="2000" dirty="0" err="1"/>
              <a:t>replacing</a:t>
            </a:r>
            <a:r>
              <a:rPr lang="pl-PL" altLang="pl-PL" sz="2000" dirty="0"/>
              <a:t> the </a:t>
            </a:r>
            <a:r>
              <a:rPr lang="pl-PL" altLang="pl-PL" sz="2000" dirty="0" err="1"/>
              <a:t>semi-wild</a:t>
            </a:r>
            <a:r>
              <a:rPr lang="pl-PL" altLang="pl-PL" sz="2000" dirty="0"/>
              <a:t> </a:t>
            </a:r>
            <a:r>
              <a:rPr lang="pl-PL" altLang="pl-PL" sz="2000" dirty="0" err="1"/>
              <a:t>ecosystem</a:t>
            </a:r>
            <a:r>
              <a:rPr lang="pl-PL" altLang="pl-PL" sz="2000" dirty="0"/>
              <a:t> with </a:t>
            </a:r>
            <a:r>
              <a:rPr lang="pl-PL" altLang="pl-PL" sz="2000" dirty="0" err="1"/>
              <a:t>houses</a:t>
            </a:r>
            <a:r>
              <a:rPr lang="pl-PL" altLang="pl-PL" sz="2000" dirty="0"/>
              <a:t>, </a:t>
            </a:r>
            <a:r>
              <a:rPr lang="pl-PL" altLang="pl-PL" sz="2000" dirty="0" err="1"/>
              <a:t>garages</a:t>
            </a:r>
            <a:r>
              <a:rPr lang="pl-PL" altLang="pl-PL" sz="2000" dirty="0"/>
              <a:t> and </a:t>
            </a:r>
            <a:r>
              <a:rPr lang="pl-PL" altLang="pl-PL" sz="2000" dirty="0" err="1"/>
              <a:t>cars</a:t>
            </a:r>
            <a:r>
              <a:rPr lang="pl-PL" altLang="pl-PL" sz="2000" dirty="0"/>
              <a:t>. </a:t>
            </a:r>
          </a:p>
          <a:p>
            <a:pPr marR="0" lvl="0" algn="l" defTabSz="914400" rtl="0" eaLnBrk="0" fontAlgn="base" latinLnBrk="0" hangingPunct="0">
              <a:lnSpc>
                <a:spcPct val="100000"/>
              </a:lnSpc>
              <a:spcBef>
                <a:spcPct val="0"/>
              </a:spcBef>
              <a:spcAft>
                <a:spcPct val="0"/>
              </a:spcAft>
              <a:buClrTx/>
              <a:buSzTx/>
              <a:tabLst/>
            </a:pPr>
            <a:r>
              <a:rPr lang="pl-PL" altLang="pl-PL" sz="2000" dirty="0"/>
              <a:t>DISCUSSION AND CONCLUSIONS</a:t>
            </a:r>
          </a:p>
          <a:p>
            <a:pPr marR="0" lvl="0" algn="l" defTabSz="914400" rtl="0" eaLnBrk="0" fontAlgn="base" latinLnBrk="0" hangingPunct="0">
              <a:lnSpc>
                <a:spcPct val="100000"/>
              </a:lnSpc>
              <a:spcBef>
                <a:spcPct val="0"/>
              </a:spcBef>
              <a:spcAft>
                <a:spcPct val="0"/>
              </a:spcAft>
              <a:buClrTx/>
              <a:buSzTx/>
              <a:tabLst/>
            </a:pPr>
            <a:r>
              <a:rPr lang="pl-PL" altLang="pl-PL" sz="2000" dirty="0"/>
              <a:t>- </a:t>
            </a:r>
            <a:r>
              <a:rPr lang="pl-PL" altLang="pl-PL" sz="2000" dirty="0" err="1"/>
              <a:t>Children</a:t>
            </a:r>
            <a:r>
              <a:rPr lang="pl-PL" altLang="pl-PL" sz="2000" dirty="0"/>
              <a:t> of </a:t>
            </a:r>
            <a:r>
              <a:rPr lang="pl-PL" altLang="pl-PL" sz="2000" dirty="0" err="1"/>
              <a:t>this</a:t>
            </a:r>
            <a:r>
              <a:rPr lang="pl-PL" altLang="pl-PL" sz="2000" dirty="0"/>
              <a:t> </a:t>
            </a:r>
            <a:r>
              <a:rPr lang="pl-PL" altLang="pl-PL" sz="2000" dirty="0" err="1"/>
              <a:t>age</a:t>
            </a:r>
            <a:r>
              <a:rPr lang="pl-PL" altLang="pl-PL" sz="2000" dirty="0"/>
              <a:t> </a:t>
            </a:r>
            <a:r>
              <a:rPr lang="pl-PL" altLang="pl-PL" sz="2000" dirty="0" err="1"/>
              <a:t>have</a:t>
            </a:r>
            <a:r>
              <a:rPr lang="pl-PL" altLang="pl-PL" sz="2000" dirty="0"/>
              <a:t> a </a:t>
            </a:r>
            <a:r>
              <a:rPr lang="pl-PL" altLang="pl-PL" sz="2000" dirty="0" err="1"/>
              <a:t>great</a:t>
            </a:r>
            <a:r>
              <a:rPr lang="pl-PL" altLang="pl-PL" sz="2000" dirty="0"/>
              <a:t> </a:t>
            </a:r>
            <a:r>
              <a:rPr lang="pl-PL" altLang="pl-PL" sz="2000" dirty="0" err="1"/>
              <a:t>need</a:t>
            </a:r>
            <a:r>
              <a:rPr lang="pl-PL" altLang="pl-PL" sz="2000" dirty="0"/>
              <a:t> to </a:t>
            </a:r>
            <a:r>
              <a:rPr lang="pl-PL" altLang="pl-PL" sz="2000" dirty="0" err="1"/>
              <a:t>share</a:t>
            </a:r>
            <a:r>
              <a:rPr lang="pl-PL" altLang="pl-PL" sz="2000" dirty="0"/>
              <a:t> </a:t>
            </a:r>
            <a:r>
              <a:rPr lang="pl-PL" altLang="pl-PL" sz="2000" dirty="0" err="1"/>
              <a:t>their</a:t>
            </a:r>
            <a:r>
              <a:rPr lang="pl-PL" altLang="pl-PL" sz="2000" dirty="0"/>
              <a:t> </a:t>
            </a:r>
            <a:r>
              <a:rPr lang="pl-PL" altLang="pl-PL" sz="2000" dirty="0" err="1"/>
              <a:t>knowledge</a:t>
            </a:r>
            <a:r>
              <a:rPr lang="pl-PL" altLang="pl-PL" sz="2000" dirty="0"/>
              <a:t>. My role was </a:t>
            </a:r>
            <a:r>
              <a:rPr lang="pl-PL" altLang="pl-PL" sz="2000" dirty="0" err="1"/>
              <a:t>mainly</a:t>
            </a:r>
            <a:r>
              <a:rPr lang="pl-PL" altLang="pl-PL" sz="2000" dirty="0"/>
              <a:t> to </a:t>
            </a:r>
            <a:r>
              <a:rPr lang="pl-PL" altLang="pl-PL" sz="2000" dirty="0" err="1"/>
              <a:t>organize</a:t>
            </a:r>
            <a:r>
              <a:rPr lang="pl-PL" altLang="pl-PL" sz="2000" dirty="0"/>
              <a:t> the </a:t>
            </a:r>
            <a:r>
              <a:rPr lang="pl-PL" altLang="pl-PL" sz="2000" dirty="0" err="1"/>
              <a:t>discussions</a:t>
            </a:r>
            <a:r>
              <a:rPr lang="pl-PL" altLang="pl-PL" sz="2000" dirty="0"/>
              <a:t> and </a:t>
            </a:r>
            <a:r>
              <a:rPr lang="pl-PL" altLang="pl-PL" sz="2000" dirty="0" err="1"/>
              <a:t>help</a:t>
            </a:r>
            <a:r>
              <a:rPr lang="pl-PL" altLang="pl-PL" sz="2000" dirty="0"/>
              <a:t> </a:t>
            </a:r>
            <a:r>
              <a:rPr lang="pl-PL" altLang="pl-PL" sz="2000" dirty="0" err="1"/>
              <a:t>organize</a:t>
            </a:r>
            <a:r>
              <a:rPr lang="pl-PL" altLang="pl-PL" sz="2000" dirty="0"/>
              <a:t> </a:t>
            </a:r>
            <a:r>
              <a:rPr lang="pl-PL" altLang="pl-PL" sz="2000" dirty="0" err="1"/>
              <a:t>their</a:t>
            </a:r>
            <a:r>
              <a:rPr lang="pl-PL" altLang="pl-PL" sz="2000" dirty="0"/>
              <a:t> </a:t>
            </a:r>
            <a:r>
              <a:rPr lang="pl-PL" altLang="pl-PL" sz="2000" dirty="0" err="1"/>
              <a:t>reports</a:t>
            </a:r>
            <a:r>
              <a:rPr lang="pl-PL" altLang="pl-PL" sz="2000" dirty="0"/>
              <a:t> </a:t>
            </a:r>
            <a:r>
              <a:rPr lang="pl-PL" altLang="pl-PL" sz="2000" dirty="0" err="1"/>
              <a:t>into</a:t>
            </a:r>
            <a:r>
              <a:rPr lang="pl-PL" altLang="pl-PL" sz="2000" dirty="0"/>
              <a:t> </a:t>
            </a:r>
            <a:r>
              <a:rPr lang="pl-PL" altLang="pl-PL" sz="2000" dirty="0" err="1"/>
              <a:t>categories</a:t>
            </a:r>
            <a:r>
              <a:rPr lang="pl-PL" altLang="pl-PL" sz="2000" dirty="0"/>
              <a:t>. </a:t>
            </a:r>
          </a:p>
        </p:txBody>
      </p:sp>
    </p:spTree>
    <p:extLst>
      <p:ext uri="{BB962C8B-B14F-4D97-AF65-F5344CB8AC3E}">
        <p14:creationId xmlns:p14="http://schemas.microsoft.com/office/powerpoint/2010/main" val="104938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B162-E616-D1DF-6539-7C21285529E4}"/>
              </a:ext>
            </a:extLst>
          </p:cNvPr>
          <p:cNvSpPr>
            <a:spLocks noGrp="1"/>
          </p:cNvSpPr>
          <p:nvPr>
            <p:ph type="title"/>
          </p:nvPr>
        </p:nvSpPr>
        <p:spPr/>
        <p:txBody>
          <a:bodyPr/>
          <a:lstStyle/>
          <a:p>
            <a:r>
              <a:rPr lang="en-GB" b="1" dirty="0">
                <a:solidFill>
                  <a:srgbClr val="00A99D"/>
                </a:solidFill>
              </a:rPr>
              <a:t>CARBON ACT</a:t>
            </a:r>
            <a:r>
              <a:rPr lang="en-001" b="1" dirty="0">
                <a:solidFill>
                  <a:srgbClr val="00A99D"/>
                </a:solidFill>
              </a:rPr>
              <a:t>: OBJECTIVES</a:t>
            </a:r>
            <a:br>
              <a:rPr lang="LID4096" b="1" dirty="0">
                <a:solidFill>
                  <a:srgbClr val="00A99D"/>
                </a:solidFill>
              </a:rPr>
            </a:br>
            <a:endParaRPr lang="en-001" dirty="0"/>
          </a:p>
        </p:txBody>
      </p:sp>
      <p:sp>
        <p:nvSpPr>
          <p:cNvPr id="10" name="TextBox 9">
            <a:extLst>
              <a:ext uri="{FF2B5EF4-FFF2-40B4-BE49-F238E27FC236}">
                <a16:creationId xmlns:a16="http://schemas.microsoft.com/office/drawing/2014/main" id="{28614527-32B1-E6F3-8C90-0D0BE320BD7C}"/>
              </a:ext>
            </a:extLst>
          </p:cNvPr>
          <p:cNvSpPr txBox="1"/>
          <p:nvPr/>
        </p:nvSpPr>
        <p:spPr>
          <a:xfrm>
            <a:off x="2026222" y="2612687"/>
            <a:ext cx="3773977" cy="584775"/>
          </a:xfrm>
          <a:prstGeom prst="rect">
            <a:avLst/>
          </a:prstGeom>
          <a:noFill/>
        </p:spPr>
        <p:txBody>
          <a:bodyPr wrap="square">
            <a:spAutoFit/>
          </a:bodyPr>
          <a:lstStyle/>
          <a:p>
            <a:r>
              <a:rPr lang="en-GB" sz="1600" dirty="0">
                <a:latin typeface="+mj-lt"/>
              </a:rPr>
              <a:t>Promote </a:t>
            </a:r>
            <a:r>
              <a:rPr lang="en-GB" sz="1600" b="1" dirty="0">
                <a:latin typeface="+mj-lt"/>
              </a:rPr>
              <a:t>knowledge</a:t>
            </a:r>
            <a:r>
              <a:rPr lang="en-GB" sz="1600" dirty="0">
                <a:latin typeface="+mj-lt"/>
              </a:rPr>
              <a:t> of climate change and sustainability actions. </a:t>
            </a:r>
            <a:endParaRPr lang="pt-PT" sz="1600" dirty="0">
              <a:latin typeface="+mj-lt"/>
            </a:endParaRPr>
          </a:p>
        </p:txBody>
      </p:sp>
      <p:sp>
        <p:nvSpPr>
          <p:cNvPr id="12" name="TextBox 11">
            <a:extLst>
              <a:ext uri="{FF2B5EF4-FFF2-40B4-BE49-F238E27FC236}">
                <a16:creationId xmlns:a16="http://schemas.microsoft.com/office/drawing/2014/main" id="{0EB3C3CD-4D41-2A84-7882-7989A4749FC7}"/>
              </a:ext>
            </a:extLst>
          </p:cNvPr>
          <p:cNvSpPr txBox="1"/>
          <p:nvPr/>
        </p:nvSpPr>
        <p:spPr>
          <a:xfrm>
            <a:off x="2026222" y="3768463"/>
            <a:ext cx="3846021" cy="584775"/>
          </a:xfrm>
          <a:prstGeom prst="rect">
            <a:avLst/>
          </a:prstGeom>
          <a:noFill/>
        </p:spPr>
        <p:txBody>
          <a:bodyPr wrap="square">
            <a:spAutoFit/>
          </a:bodyPr>
          <a:lstStyle/>
          <a:p>
            <a:pPr algn="just"/>
            <a:r>
              <a:rPr lang="en-GB" sz="1600" kern="0" dirty="0">
                <a:effectLst/>
                <a:latin typeface="+mj-lt"/>
                <a:ea typeface="Aptos" panose="020B0004020202020204" pitchFamily="34" charset="0"/>
              </a:rPr>
              <a:t>Support the development of </a:t>
            </a:r>
            <a:r>
              <a:rPr lang="en-GB" sz="1600" b="1" kern="0" dirty="0">
                <a:effectLst/>
                <a:latin typeface="+mj-lt"/>
                <a:ea typeface="Aptos" panose="020B0004020202020204" pitchFamily="34" charset="0"/>
              </a:rPr>
              <a:t>teaching</a:t>
            </a:r>
            <a:r>
              <a:rPr lang="en-GB" sz="1600" kern="0" dirty="0">
                <a:effectLst/>
                <a:latin typeface="+mj-lt"/>
                <a:ea typeface="Aptos" panose="020B0004020202020204" pitchFamily="34" charset="0"/>
              </a:rPr>
              <a:t> and </a:t>
            </a:r>
            <a:r>
              <a:rPr lang="en-GB" sz="1600" b="1" kern="0" dirty="0">
                <a:effectLst/>
                <a:latin typeface="+mj-lt"/>
                <a:ea typeface="Aptos" panose="020B0004020202020204" pitchFamily="34" charset="0"/>
              </a:rPr>
              <a:t>learning </a:t>
            </a:r>
            <a:r>
              <a:rPr lang="en-GB" sz="1600" kern="0" dirty="0">
                <a:effectLst/>
                <a:latin typeface="+mj-lt"/>
                <a:ea typeface="Aptos" panose="020B0004020202020204" pitchFamily="34" charset="0"/>
              </a:rPr>
              <a:t>sustainability competences. </a:t>
            </a:r>
            <a:endParaRPr lang="pt-PT" sz="1600" dirty="0">
              <a:latin typeface="+mj-lt"/>
            </a:endParaRPr>
          </a:p>
        </p:txBody>
      </p:sp>
      <p:sp>
        <p:nvSpPr>
          <p:cNvPr id="14" name="TextBox 13">
            <a:extLst>
              <a:ext uri="{FF2B5EF4-FFF2-40B4-BE49-F238E27FC236}">
                <a16:creationId xmlns:a16="http://schemas.microsoft.com/office/drawing/2014/main" id="{8382D273-64D3-AE19-BA22-DF64D2ADB3CE}"/>
              </a:ext>
            </a:extLst>
          </p:cNvPr>
          <p:cNvSpPr txBox="1"/>
          <p:nvPr/>
        </p:nvSpPr>
        <p:spPr>
          <a:xfrm>
            <a:off x="7581205" y="2475662"/>
            <a:ext cx="3591098" cy="1077218"/>
          </a:xfrm>
          <a:prstGeom prst="rect">
            <a:avLst/>
          </a:prstGeom>
          <a:noFill/>
        </p:spPr>
        <p:txBody>
          <a:bodyPr wrap="square">
            <a:spAutoFit/>
          </a:bodyPr>
          <a:lstStyle/>
          <a:p>
            <a:pPr algn="just"/>
            <a:r>
              <a:rPr lang="en-GB" sz="1600" dirty="0">
                <a:latin typeface="+mj-lt"/>
                <a:ea typeface="Aptos" panose="020B0004020202020204" pitchFamily="34" charset="0"/>
                <a:cs typeface="Times New Roman" panose="02020603050405020304" pitchFamily="18" charset="0"/>
              </a:rPr>
              <a:t>G</a:t>
            </a:r>
            <a:r>
              <a:rPr lang="en-GB" sz="1600" dirty="0">
                <a:effectLst/>
                <a:latin typeface="+mj-lt"/>
                <a:ea typeface="Aptos" panose="020B0004020202020204" pitchFamily="34" charset="0"/>
                <a:cs typeface="Times New Roman" panose="02020603050405020304" pitchFamily="18" charset="0"/>
              </a:rPr>
              <a:t>ather and organise </a:t>
            </a:r>
            <a:r>
              <a:rPr lang="en-GB" sz="1600" b="1" dirty="0">
                <a:effectLst/>
                <a:latin typeface="+mj-lt"/>
                <a:ea typeface="Aptos" panose="020B0004020202020204" pitchFamily="34" charset="0"/>
                <a:cs typeface="Times New Roman" panose="02020603050405020304" pitchFamily="18" charset="0"/>
              </a:rPr>
              <a:t>information</a:t>
            </a:r>
            <a:r>
              <a:rPr lang="en-GB" sz="1600" dirty="0">
                <a:effectLst/>
                <a:latin typeface="+mj-lt"/>
                <a:ea typeface="Aptos" panose="020B0004020202020204" pitchFamily="34" charset="0"/>
                <a:cs typeface="Times New Roman" panose="02020603050405020304" pitchFamily="18" charset="0"/>
              </a:rPr>
              <a:t> on any initiatives underway in schools both at primary and</a:t>
            </a:r>
            <a:r>
              <a:rPr lang="en-GB" sz="1600" dirty="0">
                <a:latin typeface="+mj-lt"/>
                <a:ea typeface="Aptos" panose="020B0004020202020204" pitchFamily="34" charset="0"/>
                <a:cs typeface="Times New Roman" panose="02020603050405020304" pitchFamily="18" charset="0"/>
              </a:rPr>
              <a:t> </a:t>
            </a:r>
            <a:r>
              <a:rPr lang="en-GB" sz="1600" dirty="0">
                <a:effectLst/>
                <a:latin typeface="+mj-lt"/>
                <a:ea typeface="Aptos" panose="020B0004020202020204" pitchFamily="34" charset="0"/>
                <a:cs typeface="Times New Roman" panose="02020603050405020304" pitchFamily="18" charset="0"/>
              </a:rPr>
              <a:t>secondary level regarding climate change. </a:t>
            </a:r>
            <a:endParaRPr lang="en-GB" sz="1600" dirty="0">
              <a:effectLst/>
              <a:latin typeface="+mj-lt"/>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EB53C36-8744-468B-DAAA-0BFDE8F1BD4F}"/>
              </a:ext>
            </a:extLst>
          </p:cNvPr>
          <p:cNvSpPr txBox="1"/>
          <p:nvPr/>
        </p:nvSpPr>
        <p:spPr>
          <a:xfrm>
            <a:off x="2026222" y="4736328"/>
            <a:ext cx="4016433" cy="1077218"/>
          </a:xfrm>
          <a:prstGeom prst="rect">
            <a:avLst/>
          </a:prstGeom>
          <a:noFill/>
        </p:spPr>
        <p:txBody>
          <a:bodyPr wrap="square">
            <a:spAutoFit/>
          </a:bodyPr>
          <a:lstStyle/>
          <a:p>
            <a:pPr algn="just"/>
            <a:r>
              <a:rPr lang="en-GB" sz="1600" dirty="0">
                <a:effectLst/>
                <a:latin typeface="+mj-lt"/>
                <a:ea typeface="Aptos" panose="020B0004020202020204" pitchFamily="34" charset="0"/>
                <a:cs typeface="Times New Roman" panose="02020603050405020304" pitchFamily="18" charset="0"/>
              </a:rPr>
              <a:t>Encourage schools and teachers in Europe to embrace the </a:t>
            </a:r>
            <a:r>
              <a:rPr lang="en-GB" sz="1600" b="1" dirty="0">
                <a:effectLst/>
                <a:latin typeface="+mj-lt"/>
                <a:ea typeface="Aptos" panose="020B0004020202020204" pitchFamily="34" charset="0"/>
                <a:cs typeface="Times New Roman" panose="02020603050405020304" pitchFamily="18" charset="0"/>
              </a:rPr>
              <a:t>climate change </a:t>
            </a:r>
            <a:r>
              <a:rPr lang="en-GB" sz="1600" dirty="0">
                <a:effectLst/>
                <a:latin typeface="+mj-lt"/>
                <a:ea typeface="Aptos" panose="020B0004020202020204" pitchFamily="34" charset="0"/>
                <a:cs typeface="Times New Roman" panose="02020603050405020304" pitchFamily="18" charset="0"/>
              </a:rPr>
              <a:t>and</a:t>
            </a:r>
            <a:r>
              <a:rPr lang="en-GB" sz="1600" dirty="0">
                <a:latin typeface="+mj-lt"/>
                <a:ea typeface="Aptos" panose="020B0004020202020204" pitchFamily="34" charset="0"/>
                <a:cs typeface="Times New Roman" panose="02020603050405020304" pitchFamily="18" charset="0"/>
              </a:rPr>
              <a:t> </a:t>
            </a:r>
            <a:r>
              <a:rPr lang="en-GB" sz="1600" b="1" dirty="0">
                <a:effectLst/>
                <a:latin typeface="+mj-lt"/>
                <a:ea typeface="Aptos" panose="020B0004020202020204" pitchFamily="34" charset="0"/>
                <a:cs typeface="Times New Roman" panose="02020603050405020304" pitchFamily="18" charset="0"/>
              </a:rPr>
              <a:t>sustainability challenges </a:t>
            </a:r>
            <a:r>
              <a:rPr lang="en-GB" sz="1600" dirty="0">
                <a:effectLst/>
                <a:latin typeface="+mj-lt"/>
                <a:ea typeface="Aptos" panose="020B0004020202020204" pitchFamily="34" charset="0"/>
                <a:cs typeface="Times New Roman" panose="02020603050405020304" pitchFamily="18" charset="0"/>
              </a:rPr>
              <a:t>in their education activities at all levels. </a:t>
            </a:r>
            <a:endParaRPr lang="en-GB" sz="1600" dirty="0">
              <a:effectLst/>
              <a:latin typeface="+mj-lt"/>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B3E2767-D756-20E1-109E-284A1234EB81}"/>
              </a:ext>
            </a:extLst>
          </p:cNvPr>
          <p:cNvSpPr txBox="1"/>
          <p:nvPr/>
        </p:nvSpPr>
        <p:spPr>
          <a:xfrm>
            <a:off x="7600602" y="4826552"/>
            <a:ext cx="3496887" cy="830997"/>
          </a:xfrm>
          <a:prstGeom prst="rect">
            <a:avLst/>
          </a:prstGeom>
          <a:noFill/>
        </p:spPr>
        <p:txBody>
          <a:bodyPr wrap="square">
            <a:spAutoFit/>
          </a:bodyPr>
          <a:lstStyle/>
          <a:p>
            <a:pPr algn="just"/>
            <a:r>
              <a:rPr lang="en-GB" sz="1600" dirty="0">
                <a:latin typeface="+mj-lt"/>
                <a:ea typeface="Aptos" panose="020B0004020202020204" pitchFamily="34" charset="0"/>
                <a:cs typeface="Times New Roman" panose="02020603050405020304" pitchFamily="18" charset="0"/>
              </a:rPr>
              <a:t>F</a:t>
            </a:r>
            <a:r>
              <a:rPr lang="en-GB" sz="1600" dirty="0">
                <a:effectLst/>
                <a:latin typeface="+mj-lt"/>
                <a:ea typeface="Aptos" panose="020B0004020202020204" pitchFamily="34" charset="0"/>
                <a:cs typeface="Times New Roman" panose="02020603050405020304" pitchFamily="18" charset="0"/>
              </a:rPr>
              <a:t>oster </a:t>
            </a:r>
            <a:r>
              <a:rPr lang="en-GB" sz="1600" b="1" dirty="0">
                <a:effectLst/>
                <a:latin typeface="+mj-lt"/>
                <a:ea typeface="Aptos" panose="020B0004020202020204" pitchFamily="34" charset="0"/>
                <a:cs typeface="Times New Roman" panose="02020603050405020304" pitchFamily="18" charset="0"/>
              </a:rPr>
              <a:t>pedagogical methodologies </a:t>
            </a:r>
            <a:r>
              <a:rPr lang="en-GB" sz="1600" dirty="0">
                <a:effectLst/>
                <a:latin typeface="+mj-lt"/>
                <a:ea typeface="Aptos" panose="020B0004020202020204" pitchFamily="34" charset="0"/>
                <a:cs typeface="Times New Roman" panose="02020603050405020304" pitchFamily="18" charset="0"/>
              </a:rPr>
              <a:t>that facilitate the teaching of life sciences, such as IBSE. </a:t>
            </a:r>
            <a:endParaRPr lang="en-GB" sz="1600" dirty="0">
              <a:effectLst/>
              <a:latin typeface="+mj-lt"/>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356342C-D45D-007D-6730-2D817FC8E9EB}"/>
              </a:ext>
            </a:extLst>
          </p:cNvPr>
          <p:cNvSpPr txBox="1"/>
          <p:nvPr/>
        </p:nvSpPr>
        <p:spPr>
          <a:xfrm>
            <a:off x="7600602" y="3768462"/>
            <a:ext cx="3552305" cy="584775"/>
          </a:xfrm>
          <a:prstGeom prst="rect">
            <a:avLst/>
          </a:prstGeom>
          <a:noFill/>
        </p:spPr>
        <p:txBody>
          <a:bodyPr wrap="square">
            <a:spAutoFit/>
          </a:bodyPr>
          <a:lstStyle/>
          <a:p>
            <a:pPr algn="just"/>
            <a:r>
              <a:rPr lang="en-GB" sz="1600" kern="0" dirty="0">
                <a:effectLst/>
                <a:latin typeface="+mj-lt"/>
                <a:ea typeface="Aptos" panose="020B0004020202020204" pitchFamily="34" charset="0"/>
              </a:rPr>
              <a:t>Contribute to </a:t>
            </a:r>
            <a:r>
              <a:rPr lang="en-GB" sz="1600" b="1" kern="0" dirty="0">
                <a:effectLst/>
                <a:latin typeface="+mj-lt"/>
                <a:ea typeface="Aptos" panose="020B0004020202020204" pitchFamily="34" charset="0"/>
              </a:rPr>
              <a:t>STEM attractiveness </a:t>
            </a:r>
            <a:r>
              <a:rPr lang="en-GB" sz="1600" kern="0" dirty="0">
                <a:effectLst/>
                <a:latin typeface="+mj-lt"/>
                <a:ea typeface="Aptos" panose="020B0004020202020204" pitchFamily="34" charset="0"/>
              </a:rPr>
              <a:t>in schools. </a:t>
            </a:r>
            <a:endParaRPr lang="pt-PT" sz="1600" dirty="0">
              <a:latin typeface="+mj-lt"/>
            </a:endParaRPr>
          </a:p>
        </p:txBody>
      </p:sp>
      <p:pic>
        <p:nvPicPr>
          <p:cNvPr id="40" name="Graphic 39" descr="Badge 1 with solid fill">
            <a:extLst>
              <a:ext uri="{FF2B5EF4-FFF2-40B4-BE49-F238E27FC236}">
                <a16:creationId xmlns:a16="http://schemas.microsoft.com/office/drawing/2014/main" id="{04211E22-B60F-7C1C-492F-DA9907BB81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300" y="2557071"/>
            <a:ext cx="914400" cy="914400"/>
          </a:xfrm>
          <a:prstGeom prst="rect">
            <a:avLst/>
          </a:prstGeom>
        </p:spPr>
      </p:pic>
      <p:pic>
        <p:nvPicPr>
          <p:cNvPr id="42" name="Graphic 41" descr="Badge with solid fill">
            <a:extLst>
              <a:ext uri="{FF2B5EF4-FFF2-40B4-BE49-F238E27FC236}">
                <a16:creationId xmlns:a16="http://schemas.microsoft.com/office/drawing/2014/main" id="{DC9B324F-8ED5-95AE-E721-57F837BF82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300" y="3654136"/>
            <a:ext cx="914400" cy="914400"/>
          </a:xfrm>
          <a:prstGeom prst="rect">
            <a:avLst/>
          </a:prstGeom>
        </p:spPr>
      </p:pic>
      <p:pic>
        <p:nvPicPr>
          <p:cNvPr id="44" name="Graphic 43" descr="Badge 3 with solid fill">
            <a:extLst>
              <a:ext uri="{FF2B5EF4-FFF2-40B4-BE49-F238E27FC236}">
                <a16:creationId xmlns:a16="http://schemas.microsoft.com/office/drawing/2014/main" id="{79F36D09-B305-8F14-65D7-78EFED98AB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9516" y="4826552"/>
            <a:ext cx="914400" cy="914400"/>
          </a:xfrm>
          <a:prstGeom prst="rect">
            <a:avLst/>
          </a:prstGeom>
        </p:spPr>
      </p:pic>
      <p:pic>
        <p:nvPicPr>
          <p:cNvPr id="48" name="Graphic 47" descr="Badge 4 with solid fill">
            <a:extLst>
              <a:ext uri="{FF2B5EF4-FFF2-40B4-BE49-F238E27FC236}">
                <a16:creationId xmlns:a16="http://schemas.microsoft.com/office/drawing/2014/main" id="{1DF7546F-1886-86E4-87A5-8D00FBAA8B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2414" y="2481720"/>
            <a:ext cx="914400" cy="914400"/>
          </a:xfrm>
          <a:prstGeom prst="rect">
            <a:avLst/>
          </a:prstGeom>
        </p:spPr>
      </p:pic>
      <p:pic>
        <p:nvPicPr>
          <p:cNvPr id="52" name="Graphic 51" descr="Badge 5 with solid fill">
            <a:extLst>
              <a:ext uri="{FF2B5EF4-FFF2-40B4-BE49-F238E27FC236}">
                <a16:creationId xmlns:a16="http://schemas.microsoft.com/office/drawing/2014/main" id="{4FF8A463-6167-5ADB-2993-A32D08A094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89470" y="3654136"/>
            <a:ext cx="914400" cy="914400"/>
          </a:xfrm>
          <a:prstGeom prst="rect">
            <a:avLst/>
          </a:prstGeom>
        </p:spPr>
      </p:pic>
      <p:pic>
        <p:nvPicPr>
          <p:cNvPr id="54" name="Graphic 53" descr="Badge 6 with solid fill">
            <a:extLst>
              <a:ext uri="{FF2B5EF4-FFF2-40B4-BE49-F238E27FC236}">
                <a16:creationId xmlns:a16="http://schemas.microsoft.com/office/drawing/2014/main" id="{7948FA4E-76E6-2947-7135-250929A616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89470" y="4826552"/>
            <a:ext cx="914400" cy="914400"/>
          </a:xfrm>
          <a:prstGeom prst="rect">
            <a:avLst/>
          </a:prstGeom>
        </p:spPr>
      </p:pic>
    </p:spTree>
    <p:extLst>
      <p:ext uri="{BB962C8B-B14F-4D97-AF65-F5344CB8AC3E}">
        <p14:creationId xmlns:p14="http://schemas.microsoft.com/office/powerpoint/2010/main" val="1206195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Materiały biurowe, rysowanie, materiały biurowe&#10;&#10;Opis wygenerowany automatycznie">
            <a:extLst>
              <a:ext uri="{FF2B5EF4-FFF2-40B4-BE49-F238E27FC236}">
                <a16:creationId xmlns:a16="http://schemas.microsoft.com/office/drawing/2014/main" id="{60AC3A83-A47A-A429-421A-E2E86F68F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517" y="0"/>
            <a:ext cx="3857625" cy="6858000"/>
          </a:xfrm>
          <a:prstGeom prst="rect">
            <a:avLst/>
          </a:prstGeom>
        </p:spPr>
      </p:pic>
      <p:pic>
        <p:nvPicPr>
          <p:cNvPr id="7" name="Obraz 6" descr="Obraz zawierający tekst, papier, Produkty papierowe, rysowanie&#10;&#10;Opis wygenerowany automatycznie">
            <a:extLst>
              <a:ext uri="{FF2B5EF4-FFF2-40B4-BE49-F238E27FC236}">
                <a16:creationId xmlns:a16="http://schemas.microsoft.com/office/drawing/2014/main" id="{6EC11434-19F0-DB94-55B4-171C2A255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446" y="0"/>
            <a:ext cx="3857625" cy="6858000"/>
          </a:xfrm>
          <a:prstGeom prst="rect">
            <a:avLst/>
          </a:prstGeom>
        </p:spPr>
      </p:pic>
    </p:spTree>
    <p:extLst>
      <p:ext uri="{BB962C8B-B14F-4D97-AF65-F5344CB8AC3E}">
        <p14:creationId xmlns:p14="http://schemas.microsoft.com/office/powerpoint/2010/main" val="3185262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AF810D-973E-5958-FA3B-44B47B40C7DE}"/>
              </a:ext>
            </a:extLst>
          </p:cNvPr>
          <p:cNvSpPr>
            <a:spLocks noGrp="1"/>
          </p:cNvSpPr>
          <p:nvPr>
            <p:ph type="body" sz="quarter" idx="11"/>
          </p:nvPr>
        </p:nvSpPr>
        <p:spPr>
          <a:xfrm>
            <a:off x="3775188" y="802936"/>
            <a:ext cx="5231160" cy="882650"/>
          </a:xfrm>
        </p:spPr>
        <p:txBody>
          <a:bodyPr/>
          <a:lstStyle/>
          <a:p>
            <a:r>
              <a:rPr lang="pl-PL" dirty="0"/>
              <a:t>5th </a:t>
            </a:r>
            <a:r>
              <a:rPr lang="pl-PL" dirty="0" err="1"/>
              <a:t>grade</a:t>
            </a:r>
            <a:r>
              <a:rPr lang="pl-PL" dirty="0"/>
              <a:t> (11 </a:t>
            </a:r>
            <a:r>
              <a:rPr lang="pl-PL" dirty="0" err="1"/>
              <a:t>y.o</a:t>
            </a:r>
            <a:r>
              <a:rPr lang="pl-PL" dirty="0"/>
              <a:t>.)</a:t>
            </a:r>
            <a:endParaRPr lang="en-GB" dirty="0"/>
          </a:p>
        </p:txBody>
      </p:sp>
      <p:sp>
        <p:nvSpPr>
          <p:cNvPr id="5" name="Rectangle 2">
            <a:extLst>
              <a:ext uri="{FF2B5EF4-FFF2-40B4-BE49-F238E27FC236}">
                <a16:creationId xmlns:a16="http://schemas.microsoft.com/office/drawing/2014/main" id="{459F807D-41B1-663C-BF4D-E52308CDF588}"/>
              </a:ext>
            </a:extLst>
          </p:cNvPr>
          <p:cNvSpPr>
            <a:spLocks noChangeArrowheads="1"/>
          </p:cNvSpPr>
          <p:nvPr/>
        </p:nvSpPr>
        <p:spPr bwMode="auto">
          <a:xfrm>
            <a:off x="855406" y="1714685"/>
            <a:ext cx="10717162"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l-PL" altLang="pl-PL" sz="2400" dirty="0"/>
              <a:t>CLASS</a:t>
            </a:r>
          </a:p>
          <a:p>
            <a:pPr marL="457200" marR="0" lvl="0" indent="-457200" algn="l" defTabSz="914400" rtl="0" eaLnBrk="0" fontAlgn="base" latinLnBrk="0" hangingPunct="0">
              <a:lnSpc>
                <a:spcPct val="100000"/>
              </a:lnSpc>
              <a:spcBef>
                <a:spcPct val="0"/>
              </a:spcBef>
              <a:spcAft>
                <a:spcPct val="0"/>
              </a:spcAft>
              <a:buClrTx/>
              <a:buSzTx/>
              <a:buFontTx/>
              <a:buChar char="-"/>
              <a:tabLst/>
            </a:pPr>
            <a:r>
              <a:rPr lang="pl-PL" altLang="pl-PL" sz="2400" dirty="0"/>
              <a:t>Class 5 </a:t>
            </a:r>
            <a:r>
              <a:rPr lang="pl-PL" altLang="pl-PL" sz="2400" dirty="0" err="1"/>
              <a:t>consists</a:t>
            </a:r>
            <a:r>
              <a:rPr lang="pl-PL" altLang="pl-PL" sz="2400" dirty="0"/>
              <a:t> of </a:t>
            </a:r>
            <a:r>
              <a:rPr lang="pl-PL" altLang="pl-PL" sz="2400" dirty="0" err="1"/>
              <a:t>very</a:t>
            </a:r>
            <a:r>
              <a:rPr lang="pl-PL" altLang="pl-PL" sz="2400" dirty="0"/>
              <a:t> </a:t>
            </a:r>
            <a:r>
              <a:rPr lang="pl-PL" altLang="pl-PL" sz="2400" dirty="0" err="1"/>
              <a:t>energetic</a:t>
            </a:r>
            <a:r>
              <a:rPr lang="pl-PL" altLang="pl-PL" sz="2400" dirty="0"/>
              <a:t> </a:t>
            </a:r>
            <a:r>
              <a:rPr lang="pl-PL" altLang="pl-PL" sz="2400" dirty="0" err="1"/>
              <a:t>kids</a:t>
            </a:r>
            <a:r>
              <a:rPr lang="pl-PL" altLang="pl-PL" sz="2400" dirty="0"/>
              <a:t>.</a:t>
            </a:r>
          </a:p>
          <a:p>
            <a:pPr marR="0" lvl="0" algn="l" defTabSz="914400" rtl="0" eaLnBrk="0" fontAlgn="base" latinLnBrk="0" hangingPunct="0">
              <a:lnSpc>
                <a:spcPct val="100000"/>
              </a:lnSpc>
              <a:spcBef>
                <a:spcPct val="0"/>
              </a:spcBef>
              <a:spcAft>
                <a:spcPct val="0"/>
              </a:spcAft>
              <a:buClrTx/>
              <a:buSzTx/>
              <a:tabLst/>
            </a:pPr>
            <a:r>
              <a:rPr lang="pl-PL" altLang="pl-PL" sz="2400" dirty="0"/>
              <a:t>ARTICLE</a:t>
            </a:r>
          </a:p>
          <a:p>
            <a:pPr marL="457200" marR="0" lvl="0" indent="-457200" algn="l" defTabSz="914400" rtl="0" eaLnBrk="0" fontAlgn="base" latinLnBrk="0" hangingPunct="0">
              <a:lnSpc>
                <a:spcPct val="100000"/>
              </a:lnSpc>
              <a:spcBef>
                <a:spcPct val="0"/>
              </a:spcBef>
              <a:spcAft>
                <a:spcPct val="0"/>
              </a:spcAft>
              <a:buClrTx/>
              <a:buSzTx/>
              <a:buFontTx/>
              <a:buChar char="-"/>
              <a:tabLst/>
            </a:pPr>
            <a:r>
              <a:rPr lang="pl-PL" altLang="pl-PL" sz="2400" dirty="0"/>
              <a:t>The </a:t>
            </a:r>
            <a:r>
              <a:rPr lang="pl-PL" altLang="pl-PL" sz="2400" dirty="0" err="1"/>
              <a:t>discussion</a:t>
            </a:r>
            <a:r>
              <a:rPr lang="pl-PL" altLang="pl-PL" sz="2400" dirty="0"/>
              <a:t> </a:t>
            </a:r>
            <a:r>
              <a:rPr lang="pl-PL" altLang="pl-PL" sz="2400" dirty="0" err="1"/>
              <a:t>between</a:t>
            </a:r>
            <a:r>
              <a:rPr lang="pl-PL" altLang="pl-PL" sz="2400" dirty="0"/>
              <a:t> the </a:t>
            </a:r>
            <a:r>
              <a:rPr lang="pl-PL" altLang="pl-PL" sz="2400" dirty="0" err="1"/>
              <a:t>children</a:t>
            </a:r>
            <a:r>
              <a:rPr lang="pl-PL" altLang="pl-PL" sz="2400" dirty="0"/>
              <a:t> </a:t>
            </a:r>
            <a:r>
              <a:rPr lang="pl-PL" altLang="pl-PL" sz="2400" dirty="0" err="1"/>
              <a:t>started</a:t>
            </a:r>
            <a:r>
              <a:rPr lang="pl-PL" altLang="pl-PL" sz="2400" dirty="0"/>
              <a:t> </a:t>
            </a:r>
            <a:r>
              <a:rPr lang="pl-PL" altLang="pl-PL" sz="2400" dirty="0" err="1"/>
              <a:t>while</a:t>
            </a:r>
            <a:r>
              <a:rPr lang="pl-PL" altLang="pl-PL" sz="2400" dirty="0"/>
              <a:t> </a:t>
            </a:r>
            <a:r>
              <a:rPr lang="pl-PL" altLang="pl-PL" sz="2400" dirty="0" err="1"/>
              <a:t>reading</a:t>
            </a:r>
            <a:r>
              <a:rPr lang="pl-PL" altLang="pl-PL" sz="2400" dirty="0"/>
              <a:t> the </a:t>
            </a:r>
            <a:r>
              <a:rPr lang="pl-PL" altLang="pl-PL" sz="2400" dirty="0" err="1"/>
              <a:t>article</a:t>
            </a:r>
            <a:r>
              <a:rPr lang="pl-PL" altLang="pl-PL" sz="2400" dirty="0"/>
              <a:t>.</a:t>
            </a:r>
          </a:p>
          <a:p>
            <a:pPr marR="0" lvl="0" algn="l" defTabSz="914400" rtl="0" eaLnBrk="0" fontAlgn="base" latinLnBrk="0" hangingPunct="0">
              <a:lnSpc>
                <a:spcPct val="100000"/>
              </a:lnSpc>
              <a:spcBef>
                <a:spcPct val="0"/>
              </a:spcBef>
              <a:spcAft>
                <a:spcPct val="0"/>
              </a:spcAft>
              <a:buClrTx/>
              <a:buSzTx/>
              <a:tabLst/>
            </a:pPr>
            <a:r>
              <a:rPr lang="pl-PL" altLang="pl-PL" sz="2400" dirty="0"/>
              <a:t>CHILDREN'S REACTIONS</a:t>
            </a:r>
          </a:p>
          <a:p>
            <a:pPr marL="457200" marR="0" lvl="0" indent="-457200" algn="l" defTabSz="914400" rtl="0" eaLnBrk="0" fontAlgn="base" latinLnBrk="0" hangingPunct="0">
              <a:lnSpc>
                <a:spcPct val="100000"/>
              </a:lnSpc>
              <a:spcBef>
                <a:spcPct val="0"/>
              </a:spcBef>
              <a:spcAft>
                <a:spcPct val="0"/>
              </a:spcAft>
              <a:buClrTx/>
              <a:buSzTx/>
              <a:buFontTx/>
              <a:buChar char="-"/>
              <a:tabLst/>
            </a:pPr>
            <a:r>
              <a:rPr lang="pl-PL" altLang="pl-PL" sz="2400" dirty="0" err="1"/>
              <a:t>They</a:t>
            </a:r>
            <a:r>
              <a:rPr lang="pl-PL" altLang="pl-PL" sz="2400" dirty="0"/>
              <a:t> </a:t>
            </a:r>
            <a:r>
              <a:rPr lang="pl-PL" altLang="pl-PL" sz="2400" dirty="0" err="1"/>
              <a:t>attached</a:t>
            </a:r>
            <a:r>
              <a:rPr lang="pl-PL" altLang="pl-PL" sz="2400" dirty="0"/>
              <a:t> the most </a:t>
            </a:r>
            <a:r>
              <a:rPr lang="pl-PL" altLang="pl-PL" sz="2400" dirty="0" err="1"/>
              <a:t>pieces</a:t>
            </a:r>
            <a:r>
              <a:rPr lang="pl-PL" altLang="pl-PL" sz="2400" dirty="0"/>
              <a:t> of </a:t>
            </a:r>
            <a:r>
              <a:rPr lang="pl-PL" altLang="pl-PL" sz="2400" dirty="0" err="1"/>
              <a:t>paper</a:t>
            </a:r>
            <a:r>
              <a:rPr lang="pl-PL" altLang="pl-PL" sz="2400" dirty="0"/>
              <a:t> to the </a:t>
            </a:r>
            <a:r>
              <a:rPr lang="pl-PL" altLang="pl-PL" sz="2400" dirty="0" err="1"/>
              <a:t>board</a:t>
            </a:r>
            <a:r>
              <a:rPr lang="pl-PL" altLang="pl-PL" sz="2400" dirty="0"/>
              <a:t>. </a:t>
            </a:r>
            <a:r>
              <a:rPr lang="pl-PL" altLang="pl-PL" sz="2400" dirty="0" err="1"/>
              <a:t>They</a:t>
            </a:r>
            <a:r>
              <a:rPr lang="pl-PL" altLang="pl-PL" sz="2400" dirty="0"/>
              <a:t> </a:t>
            </a:r>
            <a:r>
              <a:rPr lang="pl-PL" altLang="pl-PL" sz="2400" dirty="0" err="1"/>
              <a:t>also</a:t>
            </a:r>
            <a:r>
              <a:rPr lang="pl-PL" altLang="pl-PL" sz="2400" dirty="0"/>
              <a:t> </a:t>
            </a:r>
            <a:r>
              <a:rPr lang="pl-PL" altLang="pl-PL" sz="2400" dirty="0" err="1"/>
              <a:t>had</a:t>
            </a:r>
            <a:r>
              <a:rPr lang="pl-PL" altLang="pl-PL" sz="2400" dirty="0"/>
              <a:t> the most </a:t>
            </a:r>
            <a:r>
              <a:rPr lang="pl-PL" altLang="pl-PL" sz="2400" dirty="0" err="1"/>
              <a:t>dramatic</a:t>
            </a:r>
            <a:r>
              <a:rPr lang="pl-PL" altLang="pl-PL" sz="2400" dirty="0"/>
              <a:t> </a:t>
            </a:r>
            <a:r>
              <a:rPr lang="pl-PL" altLang="pl-PL" sz="2400" dirty="0" err="1"/>
              <a:t>experiences</a:t>
            </a:r>
            <a:r>
              <a:rPr lang="pl-PL" altLang="pl-PL" sz="2400" dirty="0"/>
              <a:t> </a:t>
            </a:r>
            <a:r>
              <a:rPr lang="pl-PL" altLang="pl-PL" sz="2400" dirty="0" err="1"/>
              <a:t>related</a:t>
            </a:r>
            <a:r>
              <a:rPr lang="pl-PL" altLang="pl-PL" sz="2400" dirty="0"/>
              <a:t> to </a:t>
            </a:r>
            <a:r>
              <a:rPr lang="pl-PL" altLang="pl-PL" sz="2400" dirty="0" err="1"/>
              <a:t>climate</a:t>
            </a:r>
            <a:r>
              <a:rPr lang="pl-PL" altLang="pl-PL" sz="2400" dirty="0"/>
              <a:t> </a:t>
            </a:r>
            <a:r>
              <a:rPr lang="pl-PL" altLang="pl-PL" sz="2400" dirty="0" err="1"/>
              <a:t>change</a:t>
            </a:r>
            <a:r>
              <a:rPr lang="pl-PL" altLang="pl-PL" sz="2400" dirty="0"/>
              <a:t> - </a:t>
            </a:r>
            <a:r>
              <a:rPr lang="pl-PL" altLang="pl-PL" sz="2400" dirty="0" err="1"/>
              <a:t>there</a:t>
            </a:r>
            <a:r>
              <a:rPr lang="pl-PL" altLang="pl-PL" sz="2400" dirty="0"/>
              <a:t> </a:t>
            </a:r>
            <a:r>
              <a:rPr lang="pl-PL" altLang="pl-PL" sz="2400" dirty="0" err="1"/>
              <a:t>were</a:t>
            </a:r>
            <a:r>
              <a:rPr lang="pl-PL" altLang="pl-PL" sz="2400" dirty="0"/>
              <a:t> </a:t>
            </a:r>
            <a:r>
              <a:rPr lang="pl-PL" altLang="pl-PL" sz="2400" dirty="0" err="1"/>
              <a:t>stories</a:t>
            </a:r>
            <a:r>
              <a:rPr lang="pl-PL" altLang="pl-PL" sz="2400" dirty="0"/>
              <a:t> </a:t>
            </a:r>
            <a:r>
              <a:rPr lang="pl-PL" altLang="pl-PL" sz="2400" dirty="0" err="1"/>
              <a:t>about</a:t>
            </a:r>
            <a:r>
              <a:rPr lang="pl-PL" altLang="pl-PL" sz="2400" dirty="0"/>
              <a:t> </a:t>
            </a:r>
            <a:r>
              <a:rPr lang="pl-PL" altLang="pl-PL" sz="2400" dirty="0" err="1"/>
              <a:t>garages</a:t>
            </a:r>
            <a:r>
              <a:rPr lang="pl-PL" altLang="pl-PL" sz="2400" dirty="0"/>
              <a:t> </a:t>
            </a:r>
            <a:r>
              <a:rPr lang="pl-PL" altLang="pl-PL" sz="2400" dirty="0" err="1"/>
              <a:t>swept</a:t>
            </a:r>
            <a:r>
              <a:rPr lang="pl-PL" altLang="pl-PL" sz="2400" dirty="0"/>
              <a:t> </a:t>
            </a:r>
            <a:r>
              <a:rPr lang="pl-PL" altLang="pl-PL" sz="2400" dirty="0" err="1"/>
              <a:t>away</a:t>
            </a:r>
            <a:r>
              <a:rPr lang="pl-PL" altLang="pl-PL" sz="2400" dirty="0"/>
              <a:t> by the </a:t>
            </a:r>
            <a:r>
              <a:rPr lang="pl-PL" altLang="pl-PL" sz="2400" dirty="0" err="1"/>
              <a:t>hurricane</a:t>
            </a:r>
            <a:r>
              <a:rPr lang="pl-PL" altLang="pl-PL" sz="2400" dirty="0"/>
              <a:t>, </a:t>
            </a:r>
            <a:r>
              <a:rPr lang="pl-PL" altLang="pl-PL" sz="2400" dirty="0" err="1"/>
              <a:t>destroyed</a:t>
            </a:r>
            <a:r>
              <a:rPr lang="pl-PL" altLang="pl-PL" sz="2400" dirty="0"/>
              <a:t> </a:t>
            </a:r>
            <a:r>
              <a:rPr lang="pl-PL" altLang="pl-PL" sz="2400" dirty="0" err="1"/>
              <a:t>trampolines</a:t>
            </a:r>
            <a:r>
              <a:rPr lang="pl-PL" altLang="pl-PL" sz="2400" dirty="0"/>
              <a:t>, </a:t>
            </a:r>
            <a:r>
              <a:rPr lang="pl-PL" altLang="pl-PL" sz="2400" dirty="0" err="1"/>
              <a:t>soffit</a:t>
            </a:r>
            <a:r>
              <a:rPr lang="pl-PL" altLang="pl-PL" sz="2400" dirty="0"/>
              <a:t> </a:t>
            </a:r>
            <a:r>
              <a:rPr lang="pl-PL" altLang="pl-PL" sz="2400" dirty="0" err="1"/>
              <a:t>torn</a:t>
            </a:r>
            <a:r>
              <a:rPr lang="pl-PL" altLang="pl-PL" sz="2400" dirty="0"/>
              <a:t> off the </a:t>
            </a:r>
            <a:r>
              <a:rPr lang="pl-PL" altLang="pl-PL" sz="2400" dirty="0" err="1"/>
              <a:t>roof</a:t>
            </a:r>
            <a:r>
              <a:rPr lang="pl-PL" altLang="pl-PL" sz="2400" dirty="0"/>
              <a:t>, </a:t>
            </a:r>
            <a:r>
              <a:rPr lang="pl-PL" altLang="pl-PL" sz="2400" dirty="0" err="1"/>
              <a:t>broken</a:t>
            </a:r>
            <a:r>
              <a:rPr lang="pl-PL" altLang="pl-PL" sz="2400" dirty="0"/>
              <a:t> </a:t>
            </a:r>
            <a:r>
              <a:rPr lang="pl-PL" altLang="pl-PL" sz="2400" dirty="0" err="1"/>
              <a:t>trees</a:t>
            </a:r>
            <a:r>
              <a:rPr lang="pl-PL" altLang="pl-PL" sz="2400" dirty="0"/>
              <a:t>, </a:t>
            </a:r>
            <a:r>
              <a:rPr lang="pl-PL" altLang="pl-PL" sz="2400" dirty="0" err="1"/>
              <a:t>damaged</a:t>
            </a:r>
            <a:r>
              <a:rPr lang="pl-PL" altLang="pl-PL" sz="2400" dirty="0"/>
              <a:t> </a:t>
            </a:r>
            <a:r>
              <a:rPr lang="pl-PL" altLang="pl-PL" sz="2400" dirty="0" err="1"/>
              <a:t>cars</a:t>
            </a:r>
            <a:r>
              <a:rPr lang="pl-PL" altLang="pl-PL" sz="2400" dirty="0"/>
              <a:t> and </a:t>
            </a:r>
            <a:r>
              <a:rPr lang="pl-PL" altLang="pl-PL" sz="2400" dirty="0" err="1"/>
              <a:t>fences</a:t>
            </a:r>
            <a:r>
              <a:rPr lang="pl-PL" altLang="pl-PL" sz="2400" dirty="0"/>
              <a:t>.</a:t>
            </a:r>
          </a:p>
          <a:p>
            <a:pPr marR="0" lvl="0" algn="l" defTabSz="914400" rtl="0" eaLnBrk="0" fontAlgn="base" latinLnBrk="0" hangingPunct="0">
              <a:lnSpc>
                <a:spcPct val="100000"/>
              </a:lnSpc>
              <a:spcBef>
                <a:spcPct val="0"/>
              </a:spcBef>
              <a:spcAft>
                <a:spcPct val="0"/>
              </a:spcAft>
              <a:buClrTx/>
              <a:buSzTx/>
              <a:tabLst/>
            </a:pPr>
            <a:r>
              <a:rPr lang="pl-PL" altLang="pl-PL" sz="2400" dirty="0"/>
              <a:t>DISCUSSION AND CONCLUSIONS</a:t>
            </a:r>
          </a:p>
          <a:p>
            <a:pPr marR="0" lvl="0" algn="l" defTabSz="914400" rtl="0" eaLnBrk="0" fontAlgn="base" latinLnBrk="0" hangingPunct="0">
              <a:lnSpc>
                <a:spcPct val="100000"/>
              </a:lnSpc>
              <a:spcBef>
                <a:spcPct val="0"/>
              </a:spcBef>
              <a:spcAft>
                <a:spcPct val="0"/>
              </a:spcAft>
              <a:buClrTx/>
              <a:buSzTx/>
              <a:tabLst/>
            </a:pPr>
            <a:r>
              <a:rPr lang="pl-PL" altLang="pl-PL" sz="2400" dirty="0"/>
              <a:t>- </a:t>
            </a:r>
            <a:r>
              <a:rPr lang="pl-PL" altLang="pl-PL" sz="2400" dirty="0" err="1"/>
              <a:t>They</a:t>
            </a:r>
            <a:r>
              <a:rPr lang="pl-PL" altLang="pl-PL" sz="2400" dirty="0"/>
              <a:t> </a:t>
            </a:r>
            <a:r>
              <a:rPr lang="pl-PL" altLang="pl-PL" sz="2400" dirty="0" err="1"/>
              <a:t>were</a:t>
            </a:r>
            <a:r>
              <a:rPr lang="pl-PL" altLang="pl-PL" sz="2400" dirty="0"/>
              <a:t> </a:t>
            </a:r>
            <a:r>
              <a:rPr lang="pl-PL" altLang="pl-PL" sz="2400" dirty="0" err="1"/>
              <a:t>excited</a:t>
            </a:r>
            <a:r>
              <a:rPr lang="pl-PL" altLang="pl-PL" sz="2400" dirty="0"/>
              <a:t> by the </a:t>
            </a:r>
            <a:r>
              <a:rPr lang="pl-PL" altLang="pl-PL" sz="2400" dirty="0" err="1"/>
              <a:t>number</a:t>
            </a:r>
            <a:r>
              <a:rPr lang="pl-PL" altLang="pl-PL" sz="2400" dirty="0"/>
              <a:t> and </a:t>
            </a:r>
            <a:r>
              <a:rPr lang="pl-PL" altLang="pl-PL" sz="2400" dirty="0" err="1"/>
              <a:t>convergence</a:t>
            </a:r>
            <a:r>
              <a:rPr lang="pl-PL" altLang="pl-PL" sz="2400" dirty="0"/>
              <a:t> of </a:t>
            </a:r>
            <a:r>
              <a:rPr lang="pl-PL" altLang="pl-PL" sz="2400" dirty="0" err="1"/>
              <a:t>their</a:t>
            </a:r>
            <a:r>
              <a:rPr lang="pl-PL" altLang="pl-PL" sz="2400" dirty="0"/>
              <a:t> </a:t>
            </a:r>
            <a:r>
              <a:rPr lang="pl-PL" altLang="pl-PL" sz="2400" dirty="0" err="1"/>
              <a:t>observations</a:t>
            </a:r>
            <a:r>
              <a:rPr lang="pl-PL" altLang="pl-PL" sz="2400" dirty="0"/>
              <a:t>. </a:t>
            </a:r>
            <a:r>
              <a:rPr lang="pl-PL" altLang="pl-PL" sz="2400" dirty="0" err="1"/>
              <a:t>They</a:t>
            </a:r>
            <a:r>
              <a:rPr lang="pl-PL" altLang="pl-PL" sz="2400" dirty="0"/>
              <a:t> </a:t>
            </a:r>
            <a:r>
              <a:rPr lang="pl-PL" altLang="pl-PL" sz="2400" dirty="0" err="1"/>
              <a:t>needed</a:t>
            </a:r>
            <a:r>
              <a:rPr lang="pl-PL" altLang="pl-PL" sz="2400" dirty="0"/>
              <a:t> to </a:t>
            </a:r>
            <a:r>
              <a:rPr lang="pl-PL" altLang="pl-PL" sz="2400" dirty="0" err="1"/>
              <a:t>tell</a:t>
            </a:r>
            <a:r>
              <a:rPr lang="pl-PL" altLang="pl-PL" sz="2400" dirty="0"/>
              <a:t> </a:t>
            </a:r>
            <a:r>
              <a:rPr lang="pl-PL" altLang="pl-PL" sz="2400" dirty="0" err="1"/>
              <a:t>their</a:t>
            </a:r>
            <a:r>
              <a:rPr lang="pl-PL" altLang="pl-PL" sz="2400" dirty="0"/>
              <a:t> </a:t>
            </a:r>
            <a:r>
              <a:rPr lang="pl-PL" altLang="pl-PL" sz="2400" dirty="0" err="1"/>
              <a:t>parents</a:t>
            </a:r>
            <a:r>
              <a:rPr lang="pl-PL" altLang="pl-PL" sz="2400" dirty="0"/>
              <a:t> </a:t>
            </a:r>
            <a:r>
              <a:rPr lang="pl-PL" altLang="pl-PL" sz="2400" dirty="0" err="1"/>
              <a:t>about</a:t>
            </a:r>
            <a:r>
              <a:rPr lang="pl-PL" altLang="pl-PL" sz="2400" dirty="0"/>
              <a:t> the </a:t>
            </a:r>
            <a:r>
              <a:rPr lang="pl-PL" altLang="pl-PL" sz="2400" dirty="0" err="1"/>
              <a:t>lesson</a:t>
            </a:r>
            <a:r>
              <a:rPr lang="pl-PL" altLang="pl-PL" sz="2400" dirty="0"/>
              <a:t>. </a:t>
            </a:r>
          </a:p>
        </p:txBody>
      </p:sp>
    </p:spTree>
    <p:extLst>
      <p:ext uri="{BB962C8B-B14F-4D97-AF65-F5344CB8AC3E}">
        <p14:creationId xmlns:p14="http://schemas.microsoft.com/office/powerpoint/2010/main" val="2751263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rysowanie, szkic, Sztuka dziecięca, sztuka&#10;&#10;Opis wygenerowany automatycznie">
            <a:extLst>
              <a:ext uri="{FF2B5EF4-FFF2-40B4-BE49-F238E27FC236}">
                <a16:creationId xmlns:a16="http://schemas.microsoft.com/office/drawing/2014/main" id="{50F803F1-8FEF-0EA6-DBDB-D46824996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655" y="0"/>
            <a:ext cx="9097706" cy="6253316"/>
          </a:xfrm>
          <a:prstGeom prst="rect">
            <a:avLst/>
          </a:prstGeom>
        </p:spPr>
      </p:pic>
    </p:spTree>
    <p:extLst>
      <p:ext uri="{BB962C8B-B14F-4D97-AF65-F5344CB8AC3E}">
        <p14:creationId xmlns:p14="http://schemas.microsoft.com/office/powerpoint/2010/main" val="281937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AF810D-973E-5958-FA3B-44B47B40C7DE}"/>
              </a:ext>
            </a:extLst>
          </p:cNvPr>
          <p:cNvSpPr>
            <a:spLocks noGrp="1"/>
          </p:cNvSpPr>
          <p:nvPr>
            <p:ph type="body" sz="quarter" idx="11"/>
          </p:nvPr>
        </p:nvSpPr>
        <p:spPr>
          <a:xfrm>
            <a:off x="3775188" y="802936"/>
            <a:ext cx="5378644" cy="882650"/>
          </a:xfrm>
        </p:spPr>
        <p:txBody>
          <a:bodyPr/>
          <a:lstStyle/>
          <a:p>
            <a:r>
              <a:rPr lang="pl-PL" dirty="0"/>
              <a:t>6th </a:t>
            </a:r>
            <a:r>
              <a:rPr lang="pl-PL" dirty="0" err="1"/>
              <a:t>grade</a:t>
            </a:r>
            <a:r>
              <a:rPr lang="pl-PL" dirty="0"/>
              <a:t> (12 </a:t>
            </a:r>
            <a:r>
              <a:rPr lang="pl-PL" dirty="0" err="1"/>
              <a:t>y.o</a:t>
            </a:r>
            <a:r>
              <a:rPr lang="pl-PL" dirty="0"/>
              <a:t>.)</a:t>
            </a:r>
            <a:endParaRPr lang="en-GB" dirty="0"/>
          </a:p>
        </p:txBody>
      </p:sp>
      <p:sp>
        <p:nvSpPr>
          <p:cNvPr id="5" name="Rectangle 2">
            <a:extLst>
              <a:ext uri="{FF2B5EF4-FFF2-40B4-BE49-F238E27FC236}">
                <a16:creationId xmlns:a16="http://schemas.microsoft.com/office/drawing/2014/main" id="{459F807D-41B1-663C-BF4D-E52308CDF588}"/>
              </a:ext>
            </a:extLst>
          </p:cNvPr>
          <p:cNvSpPr>
            <a:spLocks noChangeArrowheads="1"/>
          </p:cNvSpPr>
          <p:nvPr/>
        </p:nvSpPr>
        <p:spPr bwMode="auto">
          <a:xfrm>
            <a:off x="855406" y="1899350"/>
            <a:ext cx="1071716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l-PL" altLang="pl-PL" sz="2400" b="0" i="0" u="none" strike="noStrike" cap="none" normalizeH="0" baseline="0" dirty="0">
                <a:ln>
                  <a:noFill/>
                </a:ln>
                <a:solidFill>
                  <a:schemeClr val="tx1"/>
                </a:solidFill>
                <a:effectLst/>
              </a:rPr>
              <a:t>CLASS</a:t>
            </a:r>
          </a:p>
          <a:p>
            <a:pPr marL="457200" indent="-457200" eaLnBrk="0" fontAlgn="base" hangingPunct="0">
              <a:spcBef>
                <a:spcPct val="0"/>
              </a:spcBef>
              <a:spcAft>
                <a:spcPct val="0"/>
              </a:spcAft>
              <a:buFontTx/>
              <a:buChar char="-"/>
            </a:pPr>
            <a:r>
              <a:rPr kumimoji="0" lang="pl-PL" altLang="pl-PL" sz="2400" b="0" i="0" u="none" strike="noStrike" cap="none" normalizeH="0" baseline="0" dirty="0" err="1">
                <a:ln>
                  <a:noFill/>
                </a:ln>
                <a:solidFill>
                  <a:schemeClr val="tx1"/>
                </a:solidFill>
                <a:effectLst/>
              </a:rPr>
              <a:t>There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are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several</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extremely</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sensitive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children</a:t>
            </a:r>
            <a:r>
              <a:rPr kumimoji="0" lang="pl-PL" altLang="pl-PL" sz="2400" b="0" i="0" u="none" strike="noStrike" cap="none" normalizeH="0" baseline="0" dirty="0">
                <a:ln>
                  <a:noFill/>
                </a:ln>
                <a:solidFill>
                  <a:schemeClr val="tx1"/>
                </a:solidFill>
                <a:effectLst/>
              </a:rPr>
              <a:t> in </a:t>
            </a:r>
            <a:r>
              <a:rPr kumimoji="0" lang="pl-PL" altLang="pl-PL" sz="2400" b="0" i="0" u="none" strike="noStrike" cap="none" normalizeH="0" baseline="0" dirty="0" err="1">
                <a:ln>
                  <a:noFill/>
                </a:ln>
                <a:solidFill>
                  <a:schemeClr val="tx1"/>
                </a:solidFill>
                <a:effectLst/>
              </a:rPr>
              <a:t>this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class</a:t>
            </a:r>
            <a:r>
              <a:rPr kumimoji="0" lang="pl-PL" altLang="pl-PL" sz="2400" b="0" i="0" u="none" strike="noStrike" cap="none" normalizeH="0" baseline="0" dirty="0">
                <a:ln>
                  <a:noFill/>
                </a:ln>
                <a:solidFill>
                  <a:schemeClr val="tx1"/>
                </a:solidFill>
                <a:effectLst/>
              </a:rPr>
              <a:t> and </a:t>
            </a:r>
            <a:r>
              <a:rPr kumimoji="0" lang="pl-PL" altLang="pl-PL" sz="2400" b="0" i="0" u="none" strike="noStrike" cap="none" normalizeH="0" baseline="0" dirty="0" err="1">
                <a:ln>
                  <a:noFill/>
                </a:ln>
                <a:solidFill>
                  <a:schemeClr val="tx1"/>
                </a:solidFill>
                <a:effectLst/>
              </a:rPr>
              <a:t>those</a:t>
            </a:r>
            <a:r>
              <a:rPr kumimoji="0" lang="pl-PL" altLang="pl-PL" sz="2400" b="0" i="0" u="none" strike="noStrike" cap="none" normalizeH="0" baseline="0" dirty="0">
                <a:ln>
                  <a:noFill/>
                </a:ln>
                <a:solidFill>
                  <a:schemeClr val="tx1"/>
                </a:solidFill>
                <a:effectLst/>
              </a:rPr>
              <a:t> with </a:t>
            </a:r>
            <a:r>
              <a:rPr kumimoji="0" lang="pl-PL" altLang="pl-PL" sz="2400" b="0" i="0" u="none" strike="noStrike" cap="none" normalizeH="0" baseline="0" dirty="0" err="1">
                <a:ln>
                  <a:noFill/>
                </a:ln>
                <a:solidFill>
                  <a:schemeClr val="tx1"/>
                </a:solidFill>
                <a:effectLst/>
              </a:rPr>
              <a:t>diagnoses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including</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autism</a:t>
            </a:r>
            <a:r>
              <a:rPr kumimoji="0" lang="pl-PL" altLang="pl-PL" sz="2400" b="0" i="0" u="none" strike="noStrike" cap="none" normalizeH="0" baseline="0" dirty="0">
                <a:ln>
                  <a:noFill/>
                </a:ln>
                <a:solidFill>
                  <a:schemeClr val="tx1"/>
                </a:solidFill>
                <a:effectLst/>
              </a:rPr>
              <a:t> spectrum </a:t>
            </a:r>
            <a:r>
              <a:rPr kumimoji="0" lang="pl-PL" altLang="pl-PL" sz="2400" b="0" i="0" u="none" strike="noStrike" cap="none" normalizeH="0" baseline="0" dirty="0" err="1">
                <a:ln>
                  <a:noFill/>
                </a:ln>
                <a:solidFill>
                  <a:schemeClr val="tx1"/>
                </a:solidFill>
                <a:effectLst/>
              </a:rPr>
              <a:t>disorder</a:t>
            </a:r>
            <a:r>
              <a:rPr kumimoji="0" lang="pl-PL" altLang="pl-PL" sz="2400" b="0" i="0" u="none" strike="noStrike" cap="none" normalizeH="0" baseline="0" dirty="0">
                <a:ln>
                  <a:noFill/>
                </a:ln>
                <a:solidFill>
                  <a:schemeClr val="tx1"/>
                </a:solidFill>
                <a:effectLst/>
              </a:rPr>
              <a:t>).</a:t>
            </a:r>
          </a:p>
          <a:p>
            <a:pPr eaLnBrk="0" fontAlgn="base" hangingPunct="0">
              <a:spcBef>
                <a:spcPct val="0"/>
              </a:spcBef>
              <a:spcAft>
                <a:spcPct val="0"/>
              </a:spcAft>
            </a:pPr>
            <a:r>
              <a:rPr kumimoji="0" lang="pl-PL" altLang="pl-PL" sz="2400" b="0" i="0" u="none" strike="noStrike" cap="none" normalizeH="0" baseline="0" dirty="0">
                <a:ln>
                  <a:noFill/>
                </a:ln>
                <a:solidFill>
                  <a:schemeClr val="tx1"/>
                </a:solidFill>
                <a:effectLst/>
              </a:rPr>
              <a:t>ARTICLE</a:t>
            </a:r>
          </a:p>
          <a:p>
            <a:pPr marL="457200" indent="-457200" eaLnBrk="0" fontAlgn="base" hangingPunct="0">
              <a:spcBef>
                <a:spcPct val="0"/>
              </a:spcBef>
              <a:spcAft>
                <a:spcPct val="0"/>
              </a:spcAft>
              <a:buFontTx/>
              <a:buChar char="-"/>
            </a:pPr>
            <a:r>
              <a:rPr kumimoji="0" lang="pl-PL" altLang="pl-PL" sz="2400" b="0" i="0" u="none" strike="noStrike" cap="none" normalizeH="0" baseline="0" dirty="0">
                <a:ln>
                  <a:noFill/>
                </a:ln>
                <a:solidFill>
                  <a:schemeClr val="tx1"/>
                </a:solidFill>
                <a:effectLst/>
              </a:rPr>
              <a:t>I </a:t>
            </a:r>
            <a:r>
              <a:rPr kumimoji="0" lang="pl-PL" altLang="pl-PL" sz="2400" b="0" i="0" u="none" strike="noStrike" cap="none" normalizeH="0" baseline="0" dirty="0" err="1">
                <a:ln>
                  <a:noFill/>
                </a:ln>
                <a:solidFill>
                  <a:schemeClr val="tx1"/>
                </a:solidFill>
                <a:effectLst/>
              </a:rPr>
              <a:t>had</a:t>
            </a:r>
            <a:r>
              <a:rPr kumimoji="0" lang="pl-PL" altLang="pl-PL" sz="2400" b="0" i="0" u="none" strike="noStrike" cap="none" normalizeH="0" baseline="0" dirty="0">
                <a:ln>
                  <a:noFill/>
                </a:ln>
                <a:solidFill>
                  <a:schemeClr val="tx1"/>
                </a:solidFill>
                <a:effectLst/>
              </a:rPr>
              <a:t> to </a:t>
            </a:r>
            <a:r>
              <a:rPr kumimoji="0" lang="pl-PL" altLang="pl-PL" sz="2400" b="0" i="0" u="none" strike="noStrike" cap="none" normalizeH="0" baseline="0" dirty="0" err="1">
                <a:ln>
                  <a:noFill/>
                </a:ln>
                <a:solidFill>
                  <a:schemeClr val="tx1"/>
                </a:solidFill>
                <a:effectLst/>
              </a:rPr>
              <a:t>read</a:t>
            </a:r>
            <a:r>
              <a:rPr kumimoji="0" lang="pl-PL" altLang="pl-PL" sz="2400" b="0" i="0" u="none" strike="noStrike" cap="none" normalizeH="0" baseline="0" dirty="0">
                <a:ln>
                  <a:noFill/>
                </a:ln>
                <a:solidFill>
                  <a:schemeClr val="tx1"/>
                </a:solidFill>
                <a:effectLst/>
              </a:rPr>
              <a:t> the </a:t>
            </a:r>
            <a:r>
              <a:rPr kumimoji="0" lang="pl-PL" altLang="pl-PL" sz="2400" b="0" i="0" u="none" strike="noStrike" cap="none" normalizeH="0" baseline="0" dirty="0" err="1">
                <a:ln>
                  <a:noFill/>
                </a:ln>
                <a:solidFill>
                  <a:schemeClr val="tx1"/>
                </a:solidFill>
                <a:effectLst/>
              </a:rPr>
              <a:t>article</a:t>
            </a:r>
            <a:r>
              <a:rPr kumimoji="0" lang="pl-PL" altLang="pl-PL" sz="2400" b="0" i="0" u="none" strike="noStrike" cap="none" normalizeH="0" baseline="0" dirty="0">
                <a:ln>
                  <a:noFill/>
                </a:ln>
                <a:solidFill>
                  <a:schemeClr val="tx1"/>
                </a:solidFill>
                <a:effectLst/>
              </a:rPr>
              <a:t>. I </a:t>
            </a:r>
            <a:r>
              <a:rPr kumimoji="0" lang="pl-PL" altLang="pl-PL" sz="2400" b="0" i="0" u="none" strike="noStrike" cap="none" normalizeH="0" baseline="0" dirty="0" err="1">
                <a:ln>
                  <a:noFill/>
                </a:ln>
                <a:solidFill>
                  <a:schemeClr val="tx1"/>
                </a:solidFill>
                <a:effectLst/>
              </a:rPr>
              <a:t>skipped</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some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parts</a:t>
            </a:r>
            <a:r>
              <a:rPr kumimoji="0" lang="pl-PL" altLang="pl-PL" sz="2400" b="0" i="0" u="none" strike="noStrike" cap="none" normalizeH="0" baseline="0" dirty="0">
                <a:ln>
                  <a:noFill/>
                </a:ln>
                <a:solidFill>
                  <a:schemeClr val="tx1"/>
                </a:solidFill>
                <a:effectLst/>
              </a:rPr>
              <a:t>. I </a:t>
            </a:r>
            <a:r>
              <a:rPr kumimoji="0" lang="pl-PL" altLang="pl-PL" sz="2400" b="0" i="0" u="none" strike="noStrike" cap="none" normalizeH="0" baseline="0" dirty="0" err="1">
                <a:ln>
                  <a:noFill/>
                </a:ln>
                <a:solidFill>
                  <a:schemeClr val="tx1"/>
                </a:solidFill>
                <a:effectLst/>
              </a:rPr>
              <a:t>stopped</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at</a:t>
            </a:r>
            <a:r>
              <a:rPr kumimoji="0" lang="pl-PL" altLang="pl-PL" sz="2400" b="0" i="0" u="none" strike="noStrike" cap="none" normalizeH="0" baseline="0" dirty="0">
                <a:ln>
                  <a:noFill/>
                </a:ln>
                <a:solidFill>
                  <a:schemeClr val="tx1"/>
                </a:solidFill>
                <a:effectLst/>
              </a:rPr>
              <a:t> most </a:t>
            </a:r>
            <a:r>
              <a:rPr kumimoji="0" lang="pl-PL" altLang="pl-PL" sz="2400" b="0" i="0" u="none" strike="noStrike" cap="none" normalizeH="0" baseline="0" dirty="0" err="1">
                <a:ln>
                  <a:noFill/>
                </a:ln>
                <a:solidFill>
                  <a:schemeClr val="tx1"/>
                </a:solidFill>
                <a:effectLst/>
              </a:rPr>
              <a:t>paragraphs</a:t>
            </a:r>
            <a:r>
              <a:rPr kumimoji="0" lang="pl-PL" altLang="pl-PL" sz="2400" b="0" i="0" u="none" strike="noStrike" cap="none" normalizeH="0" baseline="0" dirty="0">
                <a:ln>
                  <a:noFill/>
                </a:ln>
                <a:solidFill>
                  <a:schemeClr val="tx1"/>
                </a:solidFill>
                <a:effectLst/>
              </a:rPr>
              <a:t> to talk </a:t>
            </a:r>
            <a:r>
              <a:rPr kumimoji="0" lang="pl-PL" altLang="pl-PL" sz="2400" b="0" i="0" u="none" strike="noStrike" cap="none" normalizeH="0" baseline="0" dirty="0" err="1">
                <a:ln>
                  <a:noFill/>
                </a:ln>
                <a:solidFill>
                  <a:schemeClr val="tx1"/>
                </a:solidFill>
                <a:effectLst/>
              </a:rPr>
              <a:t>about</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them</a:t>
            </a:r>
            <a:r>
              <a:rPr kumimoji="0" lang="pl-PL" altLang="pl-PL" sz="2400" b="0" i="0" u="none" strike="noStrike" cap="none" normalizeH="0" baseline="0" dirty="0">
                <a:ln>
                  <a:noFill/>
                </a:ln>
                <a:solidFill>
                  <a:schemeClr val="tx1"/>
                </a:solidFill>
                <a:effectLst/>
              </a:rPr>
              <a:t> as I went.</a:t>
            </a:r>
          </a:p>
          <a:p>
            <a:pPr eaLnBrk="0" fontAlgn="base" hangingPunct="0">
              <a:spcBef>
                <a:spcPct val="0"/>
              </a:spcBef>
              <a:spcAft>
                <a:spcPct val="0"/>
              </a:spcAft>
            </a:pPr>
            <a:r>
              <a:rPr kumimoji="0" lang="pl-PL" altLang="pl-PL" sz="2400" b="0" i="0" u="none" strike="noStrike" cap="none" normalizeH="0" baseline="0" dirty="0">
                <a:ln>
                  <a:noFill/>
                </a:ln>
                <a:solidFill>
                  <a:schemeClr val="tx1"/>
                </a:solidFill>
                <a:effectLst/>
              </a:rPr>
              <a:t>REACTIONS</a:t>
            </a:r>
          </a:p>
          <a:p>
            <a:pPr marL="457200" indent="-457200" eaLnBrk="0" fontAlgn="base" hangingPunct="0">
              <a:spcBef>
                <a:spcPct val="0"/>
              </a:spcBef>
              <a:spcAft>
                <a:spcPct val="0"/>
              </a:spcAft>
              <a:buFontTx/>
              <a:buChar char="-"/>
            </a:pPr>
            <a:r>
              <a:rPr kumimoji="0" lang="pl-PL" altLang="pl-PL" sz="2400" b="0" i="0" u="none" strike="noStrike" cap="none" normalizeH="0" baseline="0" dirty="0">
                <a:ln>
                  <a:noFill/>
                </a:ln>
                <a:solidFill>
                  <a:schemeClr val="tx1"/>
                </a:solidFill>
                <a:effectLst/>
              </a:rPr>
              <a:t>The </a:t>
            </a:r>
            <a:r>
              <a:rPr kumimoji="0" lang="pl-PL" altLang="pl-PL" sz="2400" b="0" i="0" u="none" strike="noStrike" cap="none" normalizeH="0" baseline="0" dirty="0" err="1">
                <a:ln>
                  <a:noFill/>
                </a:ln>
                <a:solidFill>
                  <a:schemeClr val="tx1"/>
                </a:solidFill>
                <a:effectLst/>
              </a:rPr>
              <a:t>children</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reacted</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very</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emotionally</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several</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people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cried</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They</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found</a:t>
            </a:r>
            <a:r>
              <a:rPr kumimoji="0" lang="pl-PL" altLang="pl-PL" sz="2400" b="0" i="0" u="none" strike="noStrike" cap="none" normalizeH="0" baseline="0" dirty="0">
                <a:ln>
                  <a:noFill/>
                </a:ln>
                <a:solidFill>
                  <a:schemeClr val="tx1"/>
                </a:solidFill>
                <a:effectLst/>
              </a:rPr>
              <a:t> the news </a:t>
            </a:r>
            <a:r>
              <a:rPr kumimoji="0" lang="pl-PL" altLang="pl-PL" sz="2400" b="0" i="0" u="none" strike="noStrike" cap="none" normalizeH="0" baseline="0" dirty="0" err="1">
                <a:ln>
                  <a:noFill/>
                </a:ln>
                <a:solidFill>
                  <a:schemeClr val="tx1"/>
                </a:solidFill>
                <a:effectLst/>
              </a:rPr>
              <a:t>about</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climate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change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terrifying</a:t>
            </a:r>
            <a:r>
              <a:rPr kumimoji="0" lang="pl-PL" altLang="pl-PL" sz="2400" b="0" i="0" u="none" strike="noStrike" cap="none" normalizeH="0" baseline="0" dirty="0">
                <a:ln>
                  <a:noFill/>
                </a:ln>
                <a:solidFill>
                  <a:schemeClr val="tx1"/>
                </a:solidFill>
                <a:effectLst/>
              </a:rPr>
              <a:t> and sad. </a:t>
            </a:r>
          </a:p>
          <a:p>
            <a:pPr eaLnBrk="0" fontAlgn="base" hangingPunct="0">
              <a:spcBef>
                <a:spcPct val="0"/>
              </a:spcBef>
              <a:spcAft>
                <a:spcPct val="0"/>
              </a:spcAft>
            </a:pPr>
            <a:r>
              <a:rPr kumimoji="0" lang="pl-PL" altLang="pl-PL" sz="2400" b="0" i="0" u="none" strike="noStrike" cap="none" normalizeH="0" baseline="0" dirty="0">
                <a:ln>
                  <a:noFill/>
                </a:ln>
                <a:solidFill>
                  <a:schemeClr val="tx1"/>
                </a:solidFill>
                <a:effectLst/>
              </a:rPr>
              <a:t>DISCUSSION AND CONCLUSIONS</a:t>
            </a:r>
          </a:p>
          <a:p>
            <a:pPr eaLnBrk="0" fontAlgn="base" hangingPunct="0">
              <a:spcBef>
                <a:spcPct val="0"/>
              </a:spcBef>
              <a:spcAft>
                <a:spcPct val="0"/>
              </a:spcAft>
            </a:pPr>
            <a:r>
              <a:rPr kumimoji="0" lang="pl-PL" altLang="pl-PL" sz="2400" b="0" i="0" u="none" strike="noStrike" cap="none" normalizeH="0" baseline="0" dirty="0">
                <a:ln>
                  <a:noFill/>
                </a:ln>
                <a:solidFill>
                  <a:schemeClr val="tx1"/>
                </a:solidFill>
                <a:effectLst/>
              </a:rPr>
              <a:t>- The </a:t>
            </a:r>
            <a:r>
              <a:rPr kumimoji="0" lang="pl-PL" altLang="pl-PL" sz="2400" b="0" i="0" u="none" strike="noStrike" cap="none" normalizeH="0" baseline="0" dirty="0" err="1">
                <a:ln>
                  <a:noFill/>
                </a:ln>
                <a:solidFill>
                  <a:schemeClr val="tx1"/>
                </a:solidFill>
                <a:effectLst/>
              </a:rPr>
              <a:t>discussion</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focused</a:t>
            </a:r>
            <a:r>
              <a:rPr kumimoji="0" lang="pl-PL" altLang="pl-PL" sz="2400" b="0" i="0" u="none" strike="noStrike" cap="none" normalizeH="0" baseline="0" dirty="0">
                <a:ln>
                  <a:noFill/>
                </a:ln>
                <a:solidFill>
                  <a:schemeClr val="tx1"/>
                </a:solidFill>
                <a:effectLst/>
              </a:rPr>
              <a:t> on </a:t>
            </a:r>
            <a:r>
              <a:rPr kumimoji="0" lang="pl-PL" altLang="pl-PL" sz="2400" b="0" i="0" u="none" strike="noStrike" cap="none" normalizeH="0" baseline="0" dirty="0" err="1">
                <a:ln>
                  <a:noFill/>
                </a:ln>
                <a:solidFill>
                  <a:schemeClr val="tx1"/>
                </a:solidFill>
                <a:effectLst/>
              </a:rPr>
              <a:t>what</a:t>
            </a:r>
            <a:r>
              <a:rPr kumimoji="0" lang="pl-PL" altLang="pl-PL" sz="2400" b="0" i="0" u="none" strike="noStrike" cap="none" normalizeH="0" baseline="0" dirty="0">
                <a:ln>
                  <a:noFill/>
                </a:ln>
                <a:solidFill>
                  <a:schemeClr val="tx1"/>
                </a:solidFill>
                <a:effectLst/>
              </a:rPr>
              <a:t> we </a:t>
            </a:r>
            <a:r>
              <a:rPr kumimoji="0" lang="pl-PL" altLang="pl-PL" sz="2400" b="0" i="0" u="none" strike="noStrike" cap="none" normalizeH="0" baseline="0" dirty="0" err="1">
                <a:ln>
                  <a:noFill/>
                </a:ln>
                <a:solidFill>
                  <a:schemeClr val="tx1"/>
                </a:solidFill>
                <a:effectLst/>
              </a:rPr>
              <a:t>can</a:t>
            </a:r>
            <a:r>
              <a:rPr kumimoji="0" lang="pl-PL" altLang="pl-PL" sz="2400" b="0" i="0" u="none" strike="noStrike" cap="none" normalizeH="0" baseline="0" dirty="0">
                <a:ln>
                  <a:noFill/>
                </a:ln>
                <a:solidFill>
                  <a:schemeClr val="tx1"/>
                </a:solidFill>
                <a:effectLst/>
              </a:rPr>
              <a:t> do </a:t>
            </a:r>
            <a:r>
              <a:rPr kumimoji="0" lang="pl-PL" altLang="pl-PL" sz="2400" b="0" i="0" u="none" strike="noStrike" cap="none" normalizeH="0" baseline="0" dirty="0" err="1">
                <a:ln>
                  <a:noFill/>
                </a:ln>
                <a:solidFill>
                  <a:schemeClr val="tx1"/>
                </a:solidFill>
                <a:effectLst/>
              </a:rPr>
              <a:t>today</a:t>
            </a:r>
            <a:r>
              <a:rPr kumimoji="0" lang="pl-PL" altLang="pl-PL" sz="2400" b="0" i="0" u="none" strike="noStrike" cap="none" normalizeH="0" baseline="0" dirty="0">
                <a:ln>
                  <a:noFill/>
                </a:ln>
                <a:solidFill>
                  <a:schemeClr val="tx1"/>
                </a:solidFill>
                <a:effectLst/>
              </a:rPr>
              <a:t> to live </a:t>
            </a:r>
            <a:r>
              <a:rPr kumimoji="0" lang="pl-PL" altLang="pl-PL" sz="2400" b="0" i="0" u="none" strike="noStrike" cap="none" normalizeH="0" baseline="0" dirty="0" err="1">
                <a:ln>
                  <a:noFill/>
                </a:ln>
                <a:solidFill>
                  <a:schemeClr val="tx1"/>
                </a:solidFill>
                <a:effectLst/>
              </a:rPr>
              <a:t>smarter</a:t>
            </a:r>
            <a:r>
              <a:rPr kumimoji="0" lang="pl-PL" altLang="pl-PL" sz="2400" b="0" i="0" u="none" strike="noStrike" cap="none" normalizeH="0" baseline="0" dirty="0">
                <a:ln>
                  <a:noFill/>
                </a:ln>
                <a:solidFill>
                  <a:schemeClr val="tx1"/>
                </a:solidFill>
                <a:effectLst/>
              </a:rPr>
              <a:t> and </a:t>
            </a:r>
            <a:r>
              <a:rPr kumimoji="0" lang="pl-PL" altLang="pl-PL" sz="2400" b="0" i="0" u="none" strike="noStrike" cap="none" normalizeH="0" baseline="0" dirty="0" err="1">
                <a:ln>
                  <a:noFill/>
                </a:ln>
                <a:solidFill>
                  <a:schemeClr val="tx1"/>
                </a:solidFill>
                <a:effectLst/>
              </a:rPr>
              <a:t>better</a:t>
            </a:r>
            <a:r>
              <a:rPr kumimoji="0" lang="pl-PL" altLang="pl-PL" sz="2400" b="0" i="0" u="none" strike="noStrike" cap="none" normalizeH="0" baseline="0" dirty="0">
                <a:ln>
                  <a:noFill/>
                </a:ln>
                <a:solidFill>
                  <a:schemeClr val="tx1"/>
                </a:solidFill>
                <a:effectLst/>
              </a:rPr>
              <a:t>. </a:t>
            </a:r>
            <a:endParaRPr kumimoji="0" lang="pl-PL" altLang="pl-PL"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9081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Sztuka dziecięca, rysowanie, szkic, tekst&#10;&#10;Opis wygenerowany automatycznie">
            <a:extLst>
              <a:ext uri="{FF2B5EF4-FFF2-40B4-BE49-F238E27FC236}">
                <a16:creationId xmlns:a16="http://schemas.microsoft.com/office/drawing/2014/main" id="{8F61D65F-B7C1-88D4-477C-C6D54AAA8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282" y="0"/>
            <a:ext cx="8363975" cy="6272981"/>
          </a:xfrm>
          <a:prstGeom prst="rect">
            <a:avLst/>
          </a:prstGeom>
        </p:spPr>
      </p:pic>
    </p:spTree>
    <p:extLst>
      <p:ext uri="{BB962C8B-B14F-4D97-AF65-F5344CB8AC3E}">
        <p14:creationId xmlns:p14="http://schemas.microsoft.com/office/powerpoint/2010/main" val="1240580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Sztuka dziecięca, rysowanie, tekst, papier&#10;&#10;Opis wygenerowany automatycznie">
            <a:extLst>
              <a:ext uri="{FF2B5EF4-FFF2-40B4-BE49-F238E27FC236}">
                <a16:creationId xmlns:a16="http://schemas.microsoft.com/office/drawing/2014/main" id="{97F58B26-9493-8CD3-001E-8A466B86D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40122" y="-1045497"/>
            <a:ext cx="6272981" cy="8363975"/>
          </a:xfrm>
          <a:prstGeom prst="rect">
            <a:avLst/>
          </a:prstGeom>
        </p:spPr>
      </p:pic>
    </p:spTree>
    <p:extLst>
      <p:ext uri="{BB962C8B-B14F-4D97-AF65-F5344CB8AC3E}">
        <p14:creationId xmlns:p14="http://schemas.microsoft.com/office/powerpoint/2010/main" val="2310151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rysowanie, kwiat, Sztuka dziecięca, tekst&#10;&#10;Opis wygenerowany automatycznie">
            <a:extLst>
              <a:ext uri="{FF2B5EF4-FFF2-40B4-BE49-F238E27FC236}">
                <a16:creationId xmlns:a16="http://schemas.microsoft.com/office/drawing/2014/main" id="{F202767A-22D3-814F-5F84-E5D8196B4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61055" y="-1045906"/>
            <a:ext cx="6275439" cy="8367252"/>
          </a:xfrm>
          <a:prstGeom prst="rect">
            <a:avLst/>
          </a:prstGeom>
        </p:spPr>
      </p:pic>
    </p:spTree>
    <p:extLst>
      <p:ext uri="{BB962C8B-B14F-4D97-AF65-F5344CB8AC3E}">
        <p14:creationId xmlns:p14="http://schemas.microsoft.com/office/powerpoint/2010/main" val="567017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AF810D-973E-5958-FA3B-44B47B40C7DE}"/>
              </a:ext>
            </a:extLst>
          </p:cNvPr>
          <p:cNvSpPr>
            <a:spLocks noGrp="1"/>
          </p:cNvSpPr>
          <p:nvPr>
            <p:ph type="body" sz="quarter" idx="11"/>
          </p:nvPr>
        </p:nvSpPr>
        <p:spPr/>
        <p:txBody>
          <a:bodyPr/>
          <a:lstStyle/>
          <a:p>
            <a:r>
              <a:rPr lang="pl-PL" dirty="0" err="1"/>
              <a:t>Summary</a:t>
            </a:r>
            <a:endParaRPr lang="en-GB" dirty="0"/>
          </a:p>
        </p:txBody>
      </p:sp>
      <p:sp>
        <p:nvSpPr>
          <p:cNvPr id="5" name="Rectangle 2">
            <a:extLst>
              <a:ext uri="{FF2B5EF4-FFF2-40B4-BE49-F238E27FC236}">
                <a16:creationId xmlns:a16="http://schemas.microsoft.com/office/drawing/2014/main" id="{459F807D-41B1-663C-BF4D-E52308CDF588}"/>
              </a:ext>
            </a:extLst>
          </p:cNvPr>
          <p:cNvSpPr>
            <a:spLocks noChangeArrowheads="1"/>
          </p:cNvSpPr>
          <p:nvPr/>
        </p:nvSpPr>
        <p:spPr bwMode="auto">
          <a:xfrm>
            <a:off x="855406" y="2453349"/>
            <a:ext cx="107171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pl-PL" altLang="pl-PL" sz="2400" b="0" i="0" u="none" strike="noStrike" cap="none" normalizeH="0" baseline="0" dirty="0" err="1">
                <a:ln>
                  <a:noFill/>
                </a:ln>
                <a:solidFill>
                  <a:schemeClr val="tx1"/>
                </a:solidFill>
                <a:effectLst/>
              </a:rPr>
              <a:t>Unfavorable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changes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taking</a:t>
            </a:r>
            <a:r>
              <a:rPr kumimoji="0" lang="pl-PL" altLang="pl-PL" sz="2400" b="0" i="0" u="none" strike="noStrike" cap="none" normalizeH="0" baseline="0" dirty="0">
                <a:ln>
                  <a:noFill/>
                </a:ln>
                <a:solidFill>
                  <a:schemeClr val="tx1"/>
                </a:solidFill>
                <a:effectLst/>
              </a:rPr>
              <a:t> place in the environment </a:t>
            </a:r>
            <a:r>
              <a:rPr kumimoji="0" lang="pl-PL" altLang="pl-PL" sz="2400" b="0" i="0" u="none" strike="noStrike" cap="none" normalizeH="0" baseline="0" dirty="0" err="1">
                <a:ln>
                  <a:noFill/>
                </a:ln>
                <a:solidFill>
                  <a:schemeClr val="tx1"/>
                </a:solidFill>
                <a:effectLst/>
              </a:rPr>
              <a:t>are</a:t>
            </a:r>
            <a:r>
              <a:rPr kumimoji="0" lang="pl-PL" altLang="pl-PL" sz="2400" b="0" i="0" u="none" strike="noStrike" cap="none" normalizeH="0" baseline="0" dirty="0">
                <a:ln>
                  <a:noFill/>
                </a:ln>
                <a:solidFill>
                  <a:schemeClr val="tx1"/>
                </a:solidFill>
                <a:effectLst/>
              </a:rPr>
              <a:t> a </a:t>
            </a:r>
            <a:r>
              <a:rPr kumimoji="0" lang="pl-PL" altLang="pl-PL" sz="2400" b="0" i="0" u="none" strike="noStrike" cap="none" normalizeH="0" baseline="0" dirty="0" err="1">
                <a:ln>
                  <a:noFill/>
                </a:ln>
                <a:solidFill>
                  <a:schemeClr val="tx1"/>
                </a:solidFill>
                <a:effectLst/>
              </a:rPr>
              <a:t>difficult</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topic</a:t>
            </a:r>
            <a:r>
              <a:rPr kumimoji="0" lang="pl-PL" altLang="pl-PL" sz="2400" b="0" i="0" u="none" strike="noStrike" cap="none" normalizeH="0" baseline="0" dirty="0">
                <a:ln>
                  <a:noFill/>
                </a:ln>
                <a:solidFill>
                  <a:schemeClr val="tx1"/>
                </a:solidFill>
                <a:effectLst/>
              </a:rPr>
              <a:t>. It </a:t>
            </a:r>
            <a:r>
              <a:rPr kumimoji="0" lang="pl-PL" altLang="pl-PL" sz="2400" b="0" i="0" u="none" strike="noStrike" cap="none" normalizeH="0" baseline="0" dirty="0" err="1">
                <a:ln>
                  <a:noFill/>
                </a:ln>
                <a:solidFill>
                  <a:schemeClr val="tx1"/>
                </a:solidFill>
                <a:effectLst/>
              </a:rPr>
              <a:t>requires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great</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sensitivity</a:t>
            </a:r>
            <a:r>
              <a:rPr kumimoji="0" lang="pl-PL" altLang="pl-PL" sz="2400" b="0" i="0" u="none" strike="noStrike" cap="none" normalizeH="0" baseline="0" dirty="0">
                <a:ln>
                  <a:noFill/>
                </a:ln>
                <a:solidFill>
                  <a:schemeClr val="tx1"/>
                </a:solidFill>
                <a:effectLst/>
              </a:rPr>
              <a:t> of the </a:t>
            </a:r>
            <a:r>
              <a:rPr kumimoji="0" lang="pl-PL" altLang="pl-PL" sz="2400" b="0" i="0" u="none" strike="noStrike" cap="none" normalizeH="0" baseline="0" dirty="0" err="1">
                <a:ln>
                  <a:noFill/>
                </a:ln>
                <a:solidFill>
                  <a:schemeClr val="tx1"/>
                </a:solidFill>
                <a:effectLst/>
              </a:rPr>
              <a:t>teacher</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knowledge</a:t>
            </a:r>
            <a:r>
              <a:rPr kumimoji="0" lang="pl-PL" altLang="pl-PL" sz="2400" b="0" i="0" u="none" strike="noStrike" cap="none" normalizeH="0" baseline="0" dirty="0">
                <a:ln>
                  <a:noFill/>
                </a:ln>
                <a:solidFill>
                  <a:schemeClr val="tx1"/>
                </a:solidFill>
                <a:effectLst/>
              </a:rPr>
              <a:t> of the </a:t>
            </a:r>
            <a:r>
              <a:rPr kumimoji="0" lang="pl-PL" altLang="pl-PL" sz="2400" b="0" i="0" u="none" strike="noStrike" cap="none" normalizeH="0" baseline="0" dirty="0" err="1">
                <a:ln>
                  <a:noFill/>
                </a:ln>
                <a:solidFill>
                  <a:schemeClr val="tx1"/>
                </a:solidFill>
                <a:effectLst/>
              </a:rPr>
              <a:t>class</a:t>
            </a:r>
            <a:r>
              <a:rPr kumimoji="0" lang="pl-PL" altLang="pl-PL" sz="2400" b="0" i="0" u="none" strike="noStrike" cap="none" normalizeH="0" baseline="0" dirty="0">
                <a:ln>
                  <a:noFill/>
                </a:ln>
                <a:solidFill>
                  <a:schemeClr val="tx1"/>
                </a:solidFill>
                <a:effectLst/>
              </a:rPr>
              <a:t> and </a:t>
            </a:r>
            <a:r>
              <a:rPr kumimoji="0" lang="pl-PL" altLang="pl-PL" sz="2400" b="0" i="0" u="none" strike="noStrike" cap="none" normalizeH="0" baseline="0" dirty="0" err="1">
                <a:ln>
                  <a:noFill/>
                </a:ln>
                <a:solidFill>
                  <a:schemeClr val="tx1"/>
                </a:solidFill>
                <a:effectLst/>
              </a:rPr>
              <a:t>modifications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during</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classes</a:t>
            </a:r>
            <a:r>
              <a:rPr kumimoji="0" lang="pl-PL" altLang="pl-PL" sz="2400" b="0" i="0" u="none" strike="noStrike" cap="none" normalizeH="0" baseline="0" dirty="0">
                <a:ln>
                  <a:noFill/>
                </a:ln>
                <a:solidFill>
                  <a:schemeClr val="tx1"/>
                </a:solidFill>
                <a:effectLst/>
              </a:rPr>
              <a:t>.</a:t>
            </a: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pl-PL" altLang="pl-PL" sz="2400" b="0" i="0" u="none" strike="noStrike" cap="none" normalizeH="0" baseline="0" dirty="0">
                <a:ln>
                  <a:noFill/>
                </a:ln>
                <a:solidFill>
                  <a:schemeClr val="tx1"/>
                </a:solidFill>
                <a:effectLst/>
              </a:rPr>
              <a:t>The art </a:t>
            </a:r>
            <a:r>
              <a:rPr kumimoji="0" lang="pl-PL" altLang="pl-PL" sz="2400" b="0" i="0" u="none" strike="noStrike" cap="none" normalizeH="0" baseline="0" dirty="0" err="1">
                <a:ln>
                  <a:noFill/>
                </a:ln>
                <a:solidFill>
                  <a:schemeClr val="tx1"/>
                </a:solidFill>
                <a:effectLst/>
              </a:rPr>
              <a:t>works</a:t>
            </a:r>
            <a:r>
              <a:rPr kumimoji="0" lang="pl-PL" altLang="pl-PL" sz="2400" b="0" i="0" u="none" strike="noStrike" cap="none" normalizeH="0" baseline="0" dirty="0">
                <a:ln>
                  <a:noFill/>
                </a:ln>
                <a:solidFill>
                  <a:schemeClr val="tx1"/>
                </a:solidFill>
                <a:effectLst/>
              </a:rPr>
              <a:t> of </a:t>
            </a:r>
            <a:r>
              <a:rPr kumimoji="0" lang="pl-PL" altLang="pl-PL" sz="2400" b="0" i="0" u="none" strike="noStrike" cap="none" normalizeH="0" baseline="0" dirty="0" err="1">
                <a:ln>
                  <a:noFill/>
                </a:ln>
                <a:solidFill>
                  <a:schemeClr val="tx1"/>
                </a:solidFill>
                <a:effectLst/>
              </a:rPr>
              <a:t>children</a:t>
            </a:r>
            <a:r>
              <a:rPr kumimoji="0" lang="pl-PL" altLang="pl-PL" sz="2400" b="0" i="0" u="none" strike="noStrike" cap="none" normalizeH="0" baseline="0" dirty="0">
                <a:ln>
                  <a:noFill/>
                </a:ln>
                <a:solidFill>
                  <a:schemeClr val="tx1"/>
                </a:solidFill>
                <a:effectLst/>
              </a:rPr>
              <a:t> from </a:t>
            </a:r>
            <a:r>
              <a:rPr kumimoji="0" lang="pl-PL" altLang="pl-PL" sz="2400" b="0" i="0" u="none" strike="noStrike" cap="none" normalizeH="0" baseline="0" dirty="0" err="1">
                <a:ln>
                  <a:noFill/>
                </a:ln>
                <a:solidFill>
                  <a:schemeClr val="tx1"/>
                </a:solidFill>
                <a:effectLst/>
              </a:rPr>
              <a:t>all</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classes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were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surprisingly</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similar</a:t>
            </a:r>
            <a:r>
              <a:rPr kumimoji="0" lang="pl-PL" altLang="pl-PL" sz="2400" b="0" i="0" u="none" strike="noStrike" cap="none" normalizeH="0" baseline="0" dirty="0">
                <a:ln>
                  <a:noFill/>
                </a:ln>
                <a:solidFill>
                  <a:schemeClr val="tx1"/>
                </a:solidFill>
                <a:effectLst/>
              </a:rPr>
              <a:t>.</a:t>
            </a: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pl-PL" altLang="pl-PL" sz="2400" b="0" i="0" u="none" strike="noStrike" cap="none" normalizeH="0" baseline="0" dirty="0">
                <a:ln>
                  <a:noFill/>
                </a:ln>
                <a:solidFill>
                  <a:schemeClr val="tx1"/>
                </a:solidFill>
                <a:effectLst/>
              </a:rPr>
              <a:t>The </a:t>
            </a:r>
            <a:r>
              <a:rPr lang="pl-PL" altLang="pl-PL" sz="2400" dirty="0" err="1"/>
              <a:t>conclusions</a:t>
            </a:r>
            <a:r>
              <a:rPr kumimoji="0" lang="pl-PL" altLang="pl-PL" sz="2400" b="0" i="0" u="none" strike="noStrike" cap="none" normalizeH="0" baseline="0" dirty="0">
                <a:ln>
                  <a:noFill/>
                </a:ln>
                <a:solidFill>
                  <a:schemeClr val="tx1"/>
                </a:solidFill>
                <a:effectLst/>
              </a:rPr>
              <a:t> of </a:t>
            </a:r>
            <a:r>
              <a:rPr kumimoji="0" lang="pl-PL" altLang="pl-PL" sz="2400" b="0" i="0" u="none" strike="noStrike" cap="none" normalizeH="0" baseline="0" dirty="0" err="1">
                <a:ln>
                  <a:noFill/>
                </a:ln>
                <a:solidFill>
                  <a:schemeClr val="tx1"/>
                </a:solidFill>
                <a:effectLst/>
              </a:rPr>
              <a:t>students</a:t>
            </a:r>
            <a:r>
              <a:rPr kumimoji="0" lang="pl-PL" altLang="pl-PL" sz="2400" b="0" i="0" u="none" strike="noStrike" cap="none" normalizeH="0" baseline="0" dirty="0">
                <a:ln>
                  <a:noFill/>
                </a:ln>
                <a:solidFill>
                  <a:schemeClr val="tx1"/>
                </a:solidFill>
                <a:effectLst/>
              </a:rPr>
              <a:t> in </a:t>
            </a:r>
            <a:r>
              <a:rPr kumimoji="0" lang="pl-PL" altLang="pl-PL" sz="2400" b="0" i="0" u="none" strike="noStrike" cap="none" normalizeH="0" baseline="0" dirty="0" err="1">
                <a:ln>
                  <a:noFill/>
                </a:ln>
                <a:solidFill>
                  <a:schemeClr val="tx1"/>
                </a:solidFill>
                <a:effectLst/>
              </a:rPr>
              <a:t>all</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classes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were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identical</a:t>
            </a:r>
            <a:r>
              <a:rPr kumimoji="0" lang="pl-PL" altLang="pl-PL" sz="2400" b="0" i="0" u="none" strike="noStrike" cap="none" normalizeH="0" baseline="0" dirty="0">
                <a:ln>
                  <a:noFill/>
                </a:ln>
                <a:solidFill>
                  <a:schemeClr val="tx1"/>
                </a:solidFill>
                <a:effectLst/>
              </a:rPr>
              <a:t> - </a:t>
            </a:r>
            <a:r>
              <a:rPr kumimoji="0" lang="pl-PL" altLang="pl-PL" sz="2400" b="0" i="0" u="none" strike="noStrike" cap="none" normalizeH="0" baseline="0" dirty="0" err="1">
                <a:ln>
                  <a:noFill/>
                </a:ln>
                <a:solidFill>
                  <a:schemeClr val="tx1"/>
                </a:solidFill>
                <a:effectLst/>
              </a:rPr>
              <a:t>everyone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left</a:t>
            </a:r>
            <a:r>
              <a:rPr kumimoji="0" lang="pl-PL" altLang="pl-PL" sz="2400" b="0" i="0" u="none" strike="noStrike" cap="none" normalizeH="0" baseline="0" dirty="0">
                <a:ln>
                  <a:noFill/>
                </a:ln>
                <a:solidFill>
                  <a:schemeClr val="tx1"/>
                </a:solidFill>
                <a:effectLst/>
              </a:rPr>
              <a:t> with the </a:t>
            </a:r>
            <a:r>
              <a:rPr kumimoji="0" lang="pl-PL" altLang="pl-PL" sz="2400" b="0" i="0" u="none" strike="noStrike" cap="none" normalizeH="0" baseline="0" dirty="0" err="1">
                <a:ln>
                  <a:noFill/>
                </a:ln>
                <a:solidFill>
                  <a:schemeClr val="tx1"/>
                </a:solidFill>
                <a:effectLst/>
              </a:rPr>
              <a:t>belief</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that</a:t>
            </a:r>
            <a:r>
              <a:rPr kumimoji="0" lang="pl-PL" altLang="pl-PL" sz="2400" b="0" i="0" u="none" strike="noStrike" cap="none" normalizeH="0" baseline="0" dirty="0">
                <a:ln>
                  <a:noFill/>
                </a:ln>
                <a:solidFill>
                  <a:schemeClr val="tx1"/>
                </a:solidFill>
                <a:effectLst/>
              </a:rPr>
              <a:t> a big </a:t>
            </a:r>
            <a:r>
              <a:rPr kumimoji="0" lang="pl-PL" altLang="pl-PL" sz="2400" b="0" i="0" u="none" strike="noStrike" cap="none" normalizeH="0" baseline="0" dirty="0" err="1">
                <a:ln>
                  <a:noFill/>
                </a:ln>
                <a:solidFill>
                  <a:schemeClr val="tx1"/>
                </a:solidFill>
                <a:effectLst/>
              </a:rPr>
              <a:t>change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is</a:t>
            </a:r>
            <a:r>
              <a:rPr kumimoji="0" lang="pl-PL" altLang="pl-PL" sz="2400" b="0" i="0" u="none" strike="noStrike" cap="none" normalizeH="0" baseline="0" dirty="0">
                <a:ln>
                  <a:noFill/>
                </a:ln>
                <a:solidFill>
                  <a:schemeClr val="tx1"/>
                </a:solidFill>
                <a:effectLst/>
              </a:rPr>
              <a:t> the sum of small </a:t>
            </a:r>
            <a:r>
              <a:rPr kumimoji="0" lang="pl-PL" altLang="pl-PL" sz="2400" b="0" i="0" u="none" strike="noStrike" cap="none" normalizeH="0" baseline="0" dirty="0" err="1">
                <a:ln>
                  <a:noFill/>
                </a:ln>
                <a:solidFill>
                  <a:schemeClr val="tx1"/>
                </a:solidFill>
                <a:effectLst/>
              </a:rPr>
              <a:t>changes</a:t>
            </a:r>
            <a:r>
              <a:rPr kumimoji="0" lang="pl-PL" altLang="pl-PL" sz="2400" b="0" i="0" u="none" strike="noStrike" cap="none" normalizeH="0" baseline="0" dirty="0">
                <a:ln>
                  <a:noFill/>
                </a:ln>
                <a:solidFill>
                  <a:schemeClr val="tx1"/>
                </a:solidFill>
                <a:effectLst/>
              </a:rPr>
              <a:t> and with the resolution to talk to </a:t>
            </a:r>
            <a:r>
              <a:rPr kumimoji="0" lang="pl-PL" altLang="pl-PL" sz="2400" b="0" i="0" u="none" strike="noStrike" cap="none" normalizeH="0" baseline="0" dirty="0" err="1">
                <a:ln>
                  <a:noFill/>
                </a:ln>
                <a:solidFill>
                  <a:schemeClr val="tx1"/>
                </a:solidFill>
                <a:effectLst/>
              </a:rPr>
              <a:t>their</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parents</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about</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what</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else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they</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can</a:t>
            </a:r>
            <a:r>
              <a:rPr kumimoji="0" lang="pl-PL" altLang="pl-PL" sz="2400" b="0" i="0" u="none" strike="noStrike" cap="none" normalizeH="0" baseline="0" dirty="0">
                <a:ln>
                  <a:noFill/>
                </a:ln>
                <a:solidFill>
                  <a:schemeClr val="tx1"/>
                </a:solidFill>
                <a:effectLst/>
              </a:rPr>
              <a:t> do in </a:t>
            </a:r>
            <a:r>
              <a:rPr kumimoji="0" lang="pl-PL" altLang="pl-PL" sz="2400" b="0" i="0" u="none" strike="noStrike" cap="none" normalizeH="0" baseline="0" dirty="0" err="1">
                <a:ln>
                  <a:noFill/>
                </a:ln>
                <a:solidFill>
                  <a:schemeClr val="tx1"/>
                </a:solidFill>
                <a:effectLst/>
              </a:rPr>
              <a:t>their</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home</a:t>
            </a:r>
            <a:r>
              <a:rPr kumimoji="0" lang="pl-PL" altLang="pl-PL" sz="2400" b="0" i="0" u="none" strike="noStrike" cap="none" normalizeH="0" baseline="0" dirty="0">
                <a:ln>
                  <a:noFill/>
                </a:ln>
                <a:solidFill>
                  <a:schemeClr val="tx1"/>
                </a:solidFill>
                <a:effectLst/>
              </a:rPr>
              <a:t>, </a:t>
            </a:r>
            <a:r>
              <a:rPr kumimoji="0" lang="pl-PL" altLang="pl-PL" sz="2400" b="0" i="0" u="none" strike="noStrike" cap="none" normalizeH="0" baseline="0" dirty="0" err="1">
                <a:ln>
                  <a:noFill/>
                </a:ln>
                <a:solidFill>
                  <a:schemeClr val="tx1"/>
                </a:solidFill>
                <a:effectLst/>
              </a:rPr>
              <a:t>surroundings</a:t>
            </a:r>
            <a:r>
              <a:rPr kumimoji="0" lang="pl-PL" altLang="pl-PL" sz="2400" b="0" i="0" u="none" strike="noStrike" cap="none" normalizeH="0" baseline="0" dirty="0">
                <a:ln>
                  <a:noFill/>
                </a:ln>
                <a:solidFill>
                  <a:schemeClr val="tx1"/>
                </a:solidFill>
                <a:effectLst/>
              </a:rPr>
              <a:t> and life.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50837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3C237-8D42-E407-B822-D60C71F026F1}"/>
              </a:ext>
            </a:extLst>
          </p:cNvPr>
          <p:cNvSpPr>
            <a:spLocks noGrp="1"/>
          </p:cNvSpPr>
          <p:nvPr>
            <p:ph type="body" sz="quarter" idx="12"/>
          </p:nvPr>
        </p:nvSpPr>
        <p:spPr>
          <a:xfrm>
            <a:off x="6933982" y="4262685"/>
            <a:ext cx="4236042" cy="888338"/>
          </a:xfrm>
        </p:spPr>
        <p:txBody>
          <a:bodyPr/>
          <a:lstStyle/>
          <a:p>
            <a:r>
              <a:rPr lang="en-001" dirty="0"/>
              <a:t>THANK YOU! </a:t>
            </a:r>
          </a:p>
        </p:txBody>
      </p:sp>
    </p:spTree>
    <p:extLst>
      <p:ext uri="{BB962C8B-B14F-4D97-AF65-F5344CB8AC3E}">
        <p14:creationId xmlns:p14="http://schemas.microsoft.com/office/powerpoint/2010/main" val="3546515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0569D4-8517-0411-DD57-FDCA782E9150}"/>
              </a:ext>
            </a:extLst>
          </p:cNvPr>
          <p:cNvSpPr>
            <a:spLocks noGrp="1"/>
          </p:cNvSpPr>
          <p:nvPr>
            <p:ph type="body" sz="quarter" idx="12"/>
          </p:nvPr>
        </p:nvSpPr>
        <p:spPr>
          <a:xfrm>
            <a:off x="5652156" y="1355270"/>
            <a:ext cx="3517223" cy="1288057"/>
          </a:xfrm>
        </p:spPr>
        <p:style>
          <a:lnRef idx="3">
            <a:schemeClr val="lt1"/>
          </a:lnRef>
          <a:fillRef idx="1">
            <a:schemeClr val="accent1"/>
          </a:fillRef>
          <a:effectRef idx="1">
            <a:schemeClr val="accent1"/>
          </a:effectRef>
          <a:fontRef idx="minor">
            <a:schemeClr val="lt1"/>
          </a:fontRef>
        </p:style>
        <p:txBody>
          <a:bodyPr/>
          <a:lstStyle/>
          <a:p>
            <a:pPr algn="ctr"/>
            <a:r>
              <a:rPr lang="en-001" b="1" dirty="0">
                <a:solidFill>
                  <a:schemeClr val="bg1"/>
                </a:solidFill>
              </a:rPr>
              <a:t>ANY QUESTIONS? </a:t>
            </a:r>
          </a:p>
          <a:p>
            <a:endParaRPr lang="en-001" dirty="0"/>
          </a:p>
        </p:txBody>
      </p:sp>
      <p:sp>
        <p:nvSpPr>
          <p:cNvPr id="8" name="Text Placeholder 5">
            <a:extLst>
              <a:ext uri="{FF2B5EF4-FFF2-40B4-BE49-F238E27FC236}">
                <a16:creationId xmlns:a16="http://schemas.microsoft.com/office/drawing/2014/main" id="{72E178BC-0501-DBA6-375F-98B9E5B9D109}"/>
              </a:ext>
            </a:extLst>
          </p:cNvPr>
          <p:cNvSpPr txBox="1">
            <a:spLocks/>
          </p:cNvSpPr>
          <p:nvPr/>
        </p:nvSpPr>
        <p:spPr>
          <a:xfrm>
            <a:off x="5652155" y="2783078"/>
            <a:ext cx="3517223" cy="2481625"/>
          </a:xfrm>
          <a:prstGeom prst="rect">
            <a:avLst/>
          </a:prstGeom>
        </p:spPr>
        <p:style>
          <a:lnRef idx="3">
            <a:schemeClr val="lt1"/>
          </a:lnRef>
          <a:fillRef idx="1">
            <a:schemeClr val="accent3"/>
          </a:fillRef>
          <a:effectRef idx="1">
            <a:schemeClr val="accent3"/>
          </a:effectRef>
          <a:fontRef idx="minor">
            <a:schemeClr val="lt1"/>
          </a:fontRef>
        </p:style>
        <p:txBody>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rgbClr val="00A99D"/>
                </a:solidFill>
                <a:latin typeface="Gilroy-Bold" panose="000008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kern="1200">
                <a:solidFill>
                  <a:schemeClr val="lt1"/>
                </a:solidFill>
                <a:latin typeface="Gilroy-Bold" panose="000008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lt1"/>
                </a:solidFill>
                <a:latin typeface="Gilroy-Bold" panose="000008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kern="1200">
                <a:solidFill>
                  <a:schemeClr val="lt1"/>
                </a:solidFill>
                <a:latin typeface="Gilroy-Bold" panose="000008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kern="1200">
                <a:solidFill>
                  <a:schemeClr val="lt1"/>
                </a:solidFill>
                <a:latin typeface="Gilroy-Bold"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001" b="1" dirty="0">
                <a:solidFill>
                  <a:schemeClr val="bg1"/>
                </a:solidFill>
              </a:rPr>
              <a:t>TYPE THEM IN THE CHAT AND ASK OUR SPEAKERS!  </a:t>
            </a:r>
          </a:p>
          <a:p>
            <a:endParaRPr lang="en-001" dirty="0"/>
          </a:p>
        </p:txBody>
      </p:sp>
    </p:spTree>
    <p:extLst>
      <p:ext uri="{BB962C8B-B14F-4D97-AF65-F5344CB8AC3E}">
        <p14:creationId xmlns:p14="http://schemas.microsoft.com/office/powerpoint/2010/main" val="389376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B162-E616-D1DF-6539-7C21285529E4}"/>
              </a:ext>
            </a:extLst>
          </p:cNvPr>
          <p:cNvSpPr>
            <a:spLocks noGrp="1"/>
          </p:cNvSpPr>
          <p:nvPr>
            <p:ph type="title"/>
          </p:nvPr>
        </p:nvSpPr>
        <p:spPr>
          <a:xfrm>
            <a:off x="2766085" y="992047"/>
            <a:ext cx="8767011" cy="865189"/>
          </a:xfrm>
        </p:spPr>
        <p:txBody>
          <a:bodyPr/>
          <a:lstStyle/>
          <a:p>
            <a:r>
              <a:rPr lang="en-GB" b="1" dirty="0">
                <a:solidFill>
                  <a:srgbClr val="00A99D"/>
                </a:solidFill>
              </a:rPr>
              <a:t>CARBON AC</a:t>
            </a:r>
            <a:r>
              <a:rPr lang="en-001" b="1" dirty="0">
                <a:solidFill>
                  <a:srgbClr val="00A99D"/>
                </a:solidFill>
              </a:rPr>
              <a:t>T: RESOURCES</a:t>
            </a:r>
            <a:br>
              <a:rPr lang="LID4096" b="1" dirty="0">
                <a:solidFill>
                  <a:srgbClr val="00A99D"/>
                </a:solidFill>
              </a:rPr>
            </a:br>
            <a:endParaRPr lang="en-001" dirty="0"/>
          </a:p>
        </p:txBody>
      </p:sp>
      <p:graphicFrame>
        <p:nvGraphicFramePr>
          <p:cNvPr id="3" name="Diagram 2">
            <a:extLst>
              <a:ext uri="{FF2B5EF4-FFF2-40B4-BE49-F238E27FC236}">
                <a16:creationId xmlns:a16="http://schemas.microsoft.com/office/drawing/2014/main" id="{8AC5F906-ECA6-AE0B-F4AB-0DFE64EC1EE0}"/>
              </a:ext>
            </a:extLst>
          </p:cNvPr>
          <p:cNvGraphicFramePr/>
          <p:nvPr/>
        </p:nvGraphicFramePr>
        <p:xfrm>
          <a:off x="2534023" y="2104169"/>
          <a:ext cx="8128000" cy="3303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Research with solid fill">
            <a:extLst>
              <a:ext uri="{FF2B5EF4-FFF2-40B4-BE49-F238E27FC236}">
                <a16:creationId xmlns:a16="http://schemas.microsoft.com/office/drawing/2014/main" id="{F85C3C7C-D05B-16CD-25DE-17953704DD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048" y="2104169"/>
            <a:ext cx="914400" cy="914400"/>
          </a:xfrm>
          <a:prstGeom prst="rect">
            <a:avLst/>
          </a:prstGeom>
        </p:spPr>
      </p:pic>
      <p:pic>
        <p:nvPicPr>
          <p:cNvPr id="9" name="Graphic 8" descr="Scientist male with solid fill">
            <a:extLst>
              <a:ext uri="{FF2B5EF4-FFF2-40B4-BE49-F238E27FC236}">
                <a16:creationId xmlns:a16="http://schemas.microsoft.com/office/drawing/2014/main" id="{20645BA2-AC0C-5150-AFE7-EA2C4F1DA1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6919" y="3382232"/>
            <a:ext cx="914400" cy="914400"/>
          </a:xfrm>
          <a:prstGeom prst="rect">
            <a:avLst/>
          </a:prstGeom>
        </p:spPr>
      </p:pic>
      <p:pic>
        <p:nvPicPr>
          <p:cNvPr id="11" name="Graphic 10" descr="Classroom with solid fill">
            <a:extLst>
              <a:ext uri="{FF2B5EF4-FFF2-40B4-BE49-F238E27FC236}">
                <a16:creationId xmlns:a16="http://schemas.microsoft.com/office/drawing/2014/main" id="{1FE2F65C-7D4D-F129-7811-8803442BEF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6919" y="4660295"/>
            <a:ext cx="914400" cy="914400"/>
          </a:xfrm>
          <a:prstGeom prst="rect">
            <a:avLst/>
          </a:prstGeom>
        </p:spPr>
      </p:pic>
    </p:spTree>
    <p:extLst>
      <p:ext uri="{BB962C8B-B14F-4D97-AF65-F5344CB8AC3E}">
        <p14:creationId xmlns:p14="http://schemas.microsoft.com/office/powerpoint/2010/main" val="271347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A6647B-9E46-0788-9D6D-09C29B020F3D}"/>
              </a:ext>
            </a:extLst>
          </p:cNvPr>
          <p:cNvSpPr>
            <a:spLocks noGrp="1"/>
          </p:cNvSpPr>
          <p:nvPr>
            <p:ph type="body" sz="quarter" idx="10"/>
          </p:nvPr>
        </p:nvSpPr>
        <p:spPr>
          <a:xfrm>
            <a:off x="6712094" y="4976533"/>
            <a:ext cx="3167938" cy="676275"/>
          </a:xfrm>
        </p:spPr>
        <p:txBody>
          <a:bodyPr/>
          <a:lstStyle/>
          <a:p>
            <a:r>
              <a:rPr lang="en-US" dirty="0"/>
              <a:t>Henrik Krantz</a:t>
            </a:r>
          </a:p>
        </p:txBody>
      </p:sp>
      <p:sp>
        <p:nvSpPr>
          <p:cNvPr id="3" name="Text Placeholder 2">
            <a:extLst>
              <a:ext uri="{FF2B5EF4-FFF2-40B4-BE49-F238E27FC236}">
                <a16:creationId xmlns:a16="http://schemas.microsoft.com/office/drawing/2014/main" id="{1ABB1DA8-4322-E76B-B26D-1991FC759CFB}"/>
              </a:ext>
            </a:extLst>
          </p:cNvPr>
          <p:cNvSpPr>
            <a:spLocks noGrp="1"/>
          </p:cNvSpPr>
          <p:nvPr>
            <p:ph type="body" sz="quarter" idx="12"/>
          </p:nvPr>
        </p:nvSpPr>
        <p:spPr>
          <a:xfrm>
            <a:off x="6712094" y="1205192"/>
            <a:ext cx="5179189" cy="3526912"/>
          </a:xfrm>
        </p:spPr>
        <p:txBody>
          <a:bodyPr/>
          <a:lstStyle/>
          <a:p>
            <a:pPr algn="ctr"/>
            <a:r>
              <a:rPr lang="sv-SE" b="1" dirty="0"/>
              <a:t>Scenario-</a:t>
            </a:r>
            <a:r>
              <a:rPr lang="sv-SE" b="1" dirty="0" err="1"/>
              <a:t>Based</a:t>
            </a:r>
            <a:r>
              <a:rPr lang="sv-SE" b="1" dirty="0"/>
              <a:t> and </a:t>
            </a:r>
            <a:r>
              <a:rPr lang="sv-SE" b="1" dirty="0" err="1"/>
              <a:t>Interdisciplinary</a:t>
            </a:r>
            <a:r>
              <a:rPr lang="sv-SE" b="1" dirty="0"/>
              <a:t> Learning in </a:t>
            </a:r>
            <a:r>
              <a:rPr lang="sv-SE" b="1" dirty="0" err="1"/>
              <a:t>Teaching</a:t>
            </a:r>
            <a:r>
              <a:rPr lang="sv-SE" b="1" dirty="0"/>
              <a:t> </a:t>
            </a:r>
            <a:r>
              <a:rPr lang="sv-SE" b="1" dirty="0" err="1"/>
              <a:t>About</a:t>
            </a:r>
            <a:r>
              <a:rPr lang="sv-SE" b="1" dirty="0"/>
              <a:t> </a:t>
            </a:r>
            <a:r>
              <a:rPr lang="sv-SE" b="1" dirty="0" err="1"/>
              <a:t>Climat</a:t>
            </a:r>
            <a:r>
              <a:rPr lang="sv-SE" b="1" dirty="0"/>
              <a:t> Change:</a:t>
            </a:r>
            <a:br>
              <a:rPr lang="sv-SE" b="1" dirty="0"/>
            </a:br>
            <a:r>
              <a:rPr lang="sv-SE" b="1" dirty="0" err="1"/>
              <a:t>Benefits</a:t>
            </a:r>
            <a:r>
              <a:rPr lang="sv-SE" b="1" dirty="0"/>
              <a:t> and Challenges</a:t>
            </a:r>
            <a:endParaRPr lang="LID4096" dirty="0"/>
          </a:p>
        </p:txBody>
      </p:sp>
    </p:spTree>
    <p:extLst>
      <p:ext uri="{BB962C8B-B14F-4D97-AF65-F5344CB8AC3E}">
        <p14:creationId xmlns:p14="http://schemas.microsoft.com/office/powerpoint/2010/main" val="24150387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184E06-8D78-78B6-068B-6898AF065718}"/>
              </a:ext>
            </a:extLst>
          </p:cNvPr>
          <p:cNvSpPr>
            <a:spLocks noGrp="1"/>
          </p:cNvSpPr>
          <p:nvPr>
            <p:ph type="body" sz="quarter" idx="11"/>
          </p:nvPr>
        </p:nvSpPr>
        <p:spPr/>
        <p:txBody>
          <a:bodyPr/>
          <a:lstStyle/>
          <a:p>
            <a:r>
              <a:rPr lang="sv-SE" dirty="0"/>
              <a:t>The Gothenburg Region (GR)</a:t>
            </a:r>
            <a:endParaRPr lang="en-GB" dirty="0"/>
          </a:p>
        </p:txBody>
      </p:sp>
      <p:pic>
        <p:nvPicPr>
          <p:cNvPr id="4" name="Bildobjekt 3">
            <a:extLst>
              <a:ext uri="{FF2B5EF4-FFF2-40B4-BE49-F238E27FC236}">
                <a16:creationId xmlns:a16="http://schemas.microsoft.com/office/drawing/2014/main" id="{12782A18-062F-82B5-3F3C-E10C1D041BE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594" y="2182326"/>
            <a:ext cx="2255034" cy="3250092"/>
          </a:xfrm>
          <a:prstGeom prst="rect">
            <a:avLst/>
          </a:prstGeom>
        </p:spPr>
      </p:pic>
      <p:sp>
        <p:nvSpPr>
          <p:cNvPr id="5" name="textruta 4">
            <a:extLst>
              <a:ext uri="{FF2B5EF4-FFF2-40B4-BE49-F238E27FC236}">
                <a16:creationId xmlns:a16="http://schemas.microsoft.com/office/drawing/2014/main" id="{A0BD7662-BA71-4B95-1636-B1FF87DC336B}"/>
              </a:ext>
            </a:extLst>
          </p:cNvPr>
          <p:cNvSpPr txBox="1"/>
          <p:nvPr/>
        </p:nvSpPr>
        <p:spPr>
          <a:xfrm>
            <a:off x="1671146" y="2848303"/>
            <a:ext cx="5360276" cy="2031325"/>
          </a:xfrm>
          <a:prstGeom prst="rect">
            <a:avLst/>
          </a:prstGeom>
          <a:noFill/>
        </p:spPr>
        <p:txBody>
          <a:bodyPr wrap="square" rtlCol="0">
            <a:spAutoFit/>
          </a:bodyPr>
          <a:lstStyle/>
          <a:p>
            <a:r>
              <a:rPr lang="sv-SE" dirty="0" err="1"/>
              <a:t>Consists</a:t>
            </a:r>
            <a:r>
              <a:rPr lang="sv-SE" dirty="0"/>
              <a:t> </a:t>
            </a:r>
            <a:r>
              <a:rPr lang="sv-SE" dirty="0" err="1"/>
              <a:t>of</a:t>
            </a:r>
            <a:r>
              <a:rPr lang="sv-SE" dirty="0"/>
              <a:t> 13 </a:t>
            </a:r>
            <a:r>
              <a:rPr lang="sv-SE" dirty="0" err="1"/>
              <a:t>municipalities</a:t>
            </a:r>
            <a:r>
              <a:rPr lang="sv-SE" dirty="0"/>
              <a:t> </a:t>
            </a:r>
            <a:r>
              <a:rPr lang="sv-SE" dirty="0" err="1"/>
              <a:t>who</a:t>
            </a:r>
            <a:r>
              <a:rPr lang="sv-SE" dirty="0"/>
              <a:t> </a:t>
            </a:r>
            <a:r>
              <a:rPr lang="sv-SE" dirty="0" err="1"/>
              <a:t>have</a:t>
            </a:r>
            <a:r>
              <a:rPr lang="sv-SE" dirty="0"/>
              <a:t> chosen to </a:t>
            </a:r>
          </a:p>
          <a:p>
            <a:r>
              <a:rPr lang="sv-SE" dirty="0" err="1"/>
              <a:t>work</a:t>
            </a:r>
            <a:r>
              <a:rPr lang="sv-SE" dirty="0"/>
              <a:t> </a:t>
            </a:r>
            <a:r>
              <a:rPr lang="sv-SE" dirty="0" err="1"/>
              <a:t>together</a:t>
            </a:r>
            <a:r>
              <a:rPr lang="sv-SE" dirty="0"/>
              <a:t>. </a:t>
            </a:r>
          </a:p>
          <a:p>
            <a:endParaRPr lang="sv-SE" dirty="0"/>
          </a:p>
          <a:p>
            <a:r>
              <a:rPr lang="sv-SE" dirty="0" err="1"/>
              <a:t>We</a:t>
            </a:r>
            <a:r>
              <a:rPr lang="sv-SE" dirty="0"/>
              <a:t> </a:t>
            </a:r>
            <a:r>
              <a:rPr lang="sv-SE" dirty="0" err="1"/>
              <a:t>run</a:t>
            </a:r>
            <a:r>
              <a:rPr lang="sv-SE" dirty="0"/>
              <a:t> </a:t>
            </a:r>
            <a:r>
              <a:rPr lang="sv-SE" dirty="0" err="1"/>
              <a:t>development</a:t>
            </a:r>
            <a:r>
              <a:rPr lang="sv-SE" dirty="0"/>
              <a:t> </a:t>
            </a:r>
            <a:r>
              <a:rPr lang="sv-SE" dirty="0" err="1"/>
              <a:t>projects</a:t>
            </a:r>
            <a:r>
              <a:rPr lang="sv-SE" dirty="0"/>
              <a:t>, </a:t>
            </a:r>
            <a:r>
              <a:rPr lang="sv-SE" dirty="0" err="1"/>
              <a:t>have</a:t>
            </a:r>
            <a:r>
              <a:rPr lang="sv-SE" dirty="0"/>
              <a:t> </a:t>
            </a:r>
            <a:r>
              <a:rPr lang="sv-SE" dirty="0" err="1"/>
              <a:t>government</a:t>
            </a:r>
            <a:r>
              <a:rPr lang="sv-SE" dirty="0"/>
              <a:t> </a:t>
            </a:r>
            <a:r>
              <a:rPr lang="sv-SE" dirty="0" err="1"/>
              <a:t>assignments</a:t>
            </a:r>
            <a:r>
              <a:rPr lang="sv-SE" dirty="0"/>
              <a:t>, </a:t>
            </a:r>
            <a:r>
              <a:rPr lang="sv-SE" dirty="0" err="1"/>
              <a:t>conduct</a:t>
            </a:r>
            <a:r>
              <a:rPr lang="sv-SE" dirty="0"/>
              <a:t> </a:t>
            </a:r>
            <a:r>
              <a:rPr lang="sv-SE" dirty="0" err="1"/>
              <a:t>reserach</a:t>
            </a:r>
            <a:r>
              <a:rPr lang="sv-SE" dirty="0"/>
              <a:t>, </a:t>
            </a:r>
            <a:r>
              <a:rPr lang="sv-SE" dirty="0" err="1"/>
              <a:t>organize</a:t>
            </a:r>
            <a:r>
              <a:rPr lang="sv-SE" dirty="0"/>
              <a:t> </a:t>
            </a:r>
            <a:r>
              <a:rPr lang="sv-SE" dirty="0" err="1"/>
              <a:t>courses</a:t>
            </a:r>
            <a:r>
              <a:rPr lang="sv-SE" dirty="0"/>
              <a:t> and </a:t>
            </a:r>
            <a:r>
              <a:rPr lang="sv-SE" dirty="0" err="1"/>
              <a:t>we</a:t>
            </a:r>
            <a:r>
              <a:rPr lang="sv-SE" dirty="0"/>
              <a:t> </a:t>
            </a:r>
            <a:r>
              <a:rPr lang="sv-SE" dirty="0" err="1"/>
              <a:t>are</a:t>
            </a:r>
            <a:r>
              <a:rPr lang="sv-SE" dirty="0"/>
              <a:t> the voice </a:t>
            </a:r>
            <a:r>
              <a:rPr lang="sv-SE" dirty="0" err="1"/>
              <a:t>of</a:t>
            </a:r>
            <a:r>
              <a:rPr lang="sv-SE" dirty="0"/>
              <a:t> the </a:t>
            </a:r>
            <a:r>
              <a:rPr lang="sv-SE" dirty="0" err="1"/>
              <a:t>metropolitan</a:t>
            </a:r>
            <a:r>
              <a:rPr lang="sv-SE" dirty="0"/>
              <a:t> region in the western Sweden. </a:t>
            </a:r>
          </a:p>
        </p:txBody>
      </p:sp>
    </p:spTree>
    <p:extLst>
      <p:ext uri="{BB962C8B-B14F-4D97-AF65-F5344CB8AC3E}">
        <p14:creationId xmlns:p14="http://schemas.microsoft.com/office/powerpoint/2010/main" val="263913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Människoansikte, Människoskägg, person, ansiktshår&#10;&#10;Automatiskt genererad beskrivning">
            <a:extLst>
              <a:ext uri="{FF2B5EF4-FFF2-40B4-BE49-F238E27FC236}">
                <a16:creationId xmlns:a16="http://schemas.microsoft.com/office/drawing/2014/main" id="{0AD1531D-5FA4-0580-AD9F-8838E68856F3}"/>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393886" y="-8844"/>
            <a:ext cx="5219456" cy="5663409"/>
          </a:xfrm>
          <a:prstGeom prst="rect">
            <a:avLst/>
          </a:prstGeom>
        </p:spPr>
      </p:pic>
      <p:sp>
        <p:nvSpPr>
          <p:cNvPr id="2" name="Text Placeholder 1">
            <a:extLst>
              <a:ext uri="{FF2B5EF4-FFF2-40B4-BE49-F238E27FC236}">
                <a16:creationId xmlns:a16="http://schemas.microsoft.com/office/drawing/2014/main" id="{73DF1C38-1BB1-A02B-DC43-EE5C2AE697ED}"/>
              </a:ext>
            </a:extLst>
          </p:cNvPr>
          <p:cNvSpPr>
            <a:spLocks noGrp="1"/>
          </p:cNvSpPr>
          <p:nvPr>
            <p:ph type="body" sz="quarter" idx="10"/>
          </p:nvPr>
        </p:nvSpPr>
        <p:spPr/>
        <p:txBody>
          <a:bodyPr/>
          <a:lstStyle/>
          <a:p>
            <a:r>
              <a:rPr lang="en-GB" dirty="0"/>
              <a:t>Short about me</a:t>
            </a:r>
          </a:p>
        </p:txBody>
      </p:sp>
      <p:sp>
        <p:nvSpPr>
          <p:cNvPr id="3" name="Text Placeholder 2">
            <a:extLst>
              <a:ext uri="{FF2B5EF4-FFF2-40B4-BE49-F238E27FC236}">
                <a16:creationId xmlns:a16="http://schemas.microsoft.com/office/drawing/2014/main" id="{7D054B5D-5025-E1C0-FCAB-955E4015A3B4}"/>
              </a:ext>
            </a:extLst>
          </p:cNvPr>
          <p:cNvSpPr>
            <a:spLocks noGrp="1"/>
          </p:cNvSpPr>
          <p:nvPr>
            <p:ph type="body" sz="quarter" idx="11"/>
          </p:nvPr>
        </p:nvSpPr>
        <p:spPr>
          <a:xfrm>
            <a:off x="529751" y="2958352"/>
            <a:ext cx="6490874" cy="2696213"/>
          </a:xfrm>
          <a:solidFill>
            <a:srgbClr val="6FC3E8"/>
          </a:solidFill>
        </p:spPr>
        <p:txBody>
          <a:bodyPr/>
          <a:lstStyle/>
          <a:p>
            <a:r>
              <a:rPr lang="en-GB" dirty="0"/>
              <a:t>Development leader at the department of education at GR</a:t>
            </a:r>
          </a:p>
          <a:p>
            <a:r>
              <a:rPr lang="en-GB" dirty="0"/>
              <a:t>Former art and media teacher</a:t>
            </a:r>
          </a:p>
          <a:p>
            <a:r>
              <a:rPr lang="en-GB" dirty="0"/>
              <a:t>Experience in game based learning, scenarios and role-playing, makerspaces and digital design </a:t>
            </a:r>
          </a:p>
        </p:txBody>
      </p:sp>
    </p:spTree>
    <p:extLst>
      <p:ext uri="{BB962C8B-B14F-4D97-AF65-F5344CB8AC3E}">
        <p14:creationId xmlns:p14="http://schemas.microsoft.com/office/powerpoint/2010/main" val="50033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arbonAct">
      <a:dk1>
        <a:sysClr val="windowText" lastClr="000000"/>
      </a:dk1>
      <a:lt1>
        <a:sysClr val="window" lastClr="FFFFFF"/>
      </a:lt1>
      <a:dk2>
        <a:srgbClr val="44546A"/>
      </a:dk2>
      <a:lt2>
        <a:srgbClr val="E7E6E6"/>
      </a:lt2>
      <a:accent1>
        <a:srgbClr val="00A99D"/>
      </a:accent1>
      <a:accent2>
        <a:srgbClr val="81C81F"/>
      </a:accent2>
      <a:accent3>
        <a:srgbClr val="6FC3E8"/>
      </a:accent3>
      <a:accent4>
        <a:srgbClr val="FFC000"/>
      </a:accent4>
      <a:accent5>
        <a:srgbClr val="5B9BD5"/>
      </a:accent5>
      <a:accent6>
        <a:srgbClr val="70AD47"/>
      </a:accent6>
      <a:hlink>
        <a:srgbClr val="0563C1"/>
      </a:hlink>
      <a:folHlink>
        <a:srgbClr val="954F72"/>
      </a:folHlink>
    </a:clrScheme>
    <a:fontScheme name="CarbonAct">
      <a:majorFont>
        <a:latin typeface="Gilroy-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654B1E8-3218-489E-A9DE-1EFA22614CBC}" vid="{36801751-02C5-49C4-B9B2-C54A24E3A2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CarbonAct-PPT-template-June24-v2</Template>
  <TotalTime>1300</TotalTime>
  <Words>2606</Words>
  <Application>Microsoft Office PowerPoint</Application>
  <PresentationFormat>Widescreen</PresentationFormat>
  <Paragraphs>282</Paragraphs>
  <Slides>59</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Aptos</vt:lpstr>
      <vt:lpstr>Arial</vt:lpstr>
      <vt:lpstr>Avenir Next LT Pro</vt:lpstr>
      <vt:lpstr>Avenir Next LT Pro Light</vt:lpstr>
      <vt:lpstr>Calibri</vt:lpstr>
      <vt:lpstr>Century Gothic</vt:lpstr>
      <vt:lpstr>Gilroy-Bold</vt:lpstr>
      <vt:lpstr>Open Sans</vt:lpstr>
      <vt:lpstr>Symbol</vt:lpstr>
      <vt:lpstr>Wingdings</vt:lpstr>
      <vt:lpstr>Office Theme</vt:lpstr>
      <vt:lpstr>PowerPoint Presentation</vt:lpstr>
      <vt:lpstr>PowerPoint Presentation</vt:lpstr>
      <vt:lpstr>PowerPoint Presentation</vt:lpstr>
      <vt:lpstr>THE CARBON ACT PROJECT </vt:lpstr>
      <vt:lpstr>CARBON ACT: OBJECTIVES </vt:lpstr>
      <vt:lpstr>CARBON ACT: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Celia Prados</dc:creator>
  <cp:lastModifiedBy>Julia Lotina</cp:lastModifiedBy>
  <cp:revision>14</cp:revision>
  <dcterms:created xsi:type="dcterms:W3CDTF">2024-06-13T14:38:33Z</dcterms:created>
  <dcterms:modified xsi:type="dcterms:W3CDTF">2024-09-23T12:57:52Z</dcterms:modified>
</cp:coreProperties>
</file>