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26" r:id="rId5"/>
    <p:sldId id="448" r:id="rId6"/>
    <p:sldId id="442" r:id="rId7"/>
    <p:sldId id="449" r:id="rId8"/>
    <p:sldId id="436" r:id="rId9"/>
    <p:sldId id="446" r:id="rId10"/>
    <p:sldId id="443" r:id="rId11"/>
    <p:sldId id="439" r:id="rId12"/>
    <p:sldId id="447" r:id="rId13"/>
    <p:sldId id="444" r:id="rId14"/>
    <p:sldId id="440" r:id="rId15"/>
    <p:sldId id="4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Filip" initials="DF" lastIdx="1" clrIdx="0">
    <p:extLst>
      <p:ext uri="{19B8F6BF-5375-455C-9EA6-DF929625EA0E}">
        <p15:presenceInfo xmlns:p15="http://schemas.microsoft.com/office/powerpoint/2012/main" userId="Diana Fil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E47"/>
    <a:srgbClr val="00763D"/>
    <a:srgbClr val="7FBD36"/>
    <a:srgbClr val="EF7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126" y="336"/>
      </p:cViewPr>
      <p:guideLst/>
    </p:cSldViewPr>
  </p:slideViewPr>
  <p:notesTextViewPr>
    <p:cViewPr>
      <p:scale>
        <a:sx n="3" d="2"/>
        <a:sy n="3" d="2"/>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297A3-B7BF-4BB9-B269-6B0593872310}" type="datetimeFigureOut">
              <a:rPr lang="fr-BE" smtClean="0"/>
              <a:t>02-03-21</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53F2D4-FBBD-4202-B17B-E889B19F3FFB}" type="slidenum">
              <a:rPr lang="fr-BE" smtClean="0"/>
              <a:t>‹#›</a:t>
            </a:fld>
            <a:endParaRPr lang="fr-BE"/>
          </a:p>
        </p:txBody>
      </p:sp>
    </p:spTree>
    <p:extLst>
      <p:ext uri="{BB962C8B-B14F-4D97-AF65-F5344CB8AC3E}">
        <p14:creationId xmlns:p14="http://schemas.microsoft.com/office/powerpoint/2010/main" val="70806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87189-A1AD-4CF7-9898-C704F1024963}"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F57EE-038A-4C64-88CD-6A31AD5B3594}" type="slidenum">
              <a:rPr lang="en-US" smtClean="0"/>
              <a:t>‹#›</a:t>
            </a:fld>
            <a:endParaRPr lang="en-US"/>
          </a:p>
        </p:txBody>
      </p:sp>
    </p:spTree>
    <p:extLst>
      <p:ext uri="{BB962C8B-B14F-4D97-AF65-F5344CB8AC3E}">
        <p14:creationId xmlns:p14="http://schemas.microsoft.com/office/powerpoint/2010/main" val="183793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900" y="504780"/>
            <a:ext cx="2095500" cy="509071"/>
          </a:xfrm>
          <a:prstGeom prst="rect">
            <a:avLst/>
          </a:prstGeom>
        </p:spPr>
      </p:pic>
      <p:sp>
        <p:nvSpPr>
          <p:cNvPr id="14" name="Subtitle 2"/>
          <p:cNvSpPr>
            <a:spLocks noGrp="1"/>
          </p:cNvSpPr>
          <p:nvPr>
            <p:ph type="subTitle" idx="13"/>
          </p:nvPr>
        </p:nvSpPr>
        <p:spPr>
          <a:xfrm>
            <a:off x="1524000" y="4361752"/>
            <a:ext cx="9144000" cy="1655762"/>
          </a:xfrm>
          <a:prstGeom prst="rect">
            <a:avLst/>
          </a:prstGeom>
          <a:noFill/>
        </p:spPr>
        <p:txBody>
          <a:bodyPr/>
          <a:lstStyle>
            <a:lvl1pPr marL="0" indent="0" algn="ctr">
              <a:buNone/>
              <a:defRPr sz="2400" b="0">
                <a:solidFill>
                  <a:schemeClr val="bg1"/>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sp>
        <p:nvSpPr>
          <p:cNvPr id="16" name="Title 1"/>
          <p:cNvSpPr>
            <a:spLocks noGrp="1"/>
          </p:cNvSpPr>
          <p:nvPr>
            <p:ph type="title"/>
          </p:nvPr>
        </p:nvSpPr>
        <p:spPr>
          <a:xfrm>
            <a:off x="1524000" y="2158302"/>
            <a:ext cx="9013563" cy="2066925"/>
          </a:xfrm>
        </p:spPr>
        <p:txBody>
          <a:bodyPr anchor="b">
            <a:normAutofit/>
          </a:bodyPr>
          <a:lstStyle>
            <a:lvl1pPr algn="ctr">
              <a:defRPr sz="3200" b="1">
                <a:solidFill>
                  <a:schemeClr val="bg1"/>
                </a:solidFill>
                <a:latin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8429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nner_1 Sub &amp; 2 colums">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19856"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Tree>
    <p:extLst>
      <p:ext uri="{BB962C8B-B14F-4D97-AF65-F5344CB8AC3E}">
        <p14:creationId xmlns:p14="http://schemas.microsoft.com/office/powerpoint/2010/main" val="26623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Banner_colums_title &amp; sub &amp; text">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
        <p:nvSpPr>
          <p:cNvPr id="14"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spTree>
    <p:extLst>
      <p:ext uri="{BB962C8B-B14F-4D97-AF65-F5344CB8AC3E}">
        <p14:creationId xmlns:p14="http://schemas.microsoft.com/office/powerpoint/2010/main" val="365551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nner_1sub + 2 sub_columns">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060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Tree>
    <p:extLst>
      <p:ext uri="{BB962C8B-B14F-4D97-AF65-F5344CB8AC3E}">
        <p14:creationId xmlns:p14="http://schemas.microsoft.com/office/powerpoint/2010/main" val="4024260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anner_orange_colums_2 sub">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
        <p:nvSpPr>
          <p:cNvPr id="6"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Tree>
    <p:extLst>
      <p:ext uri="{BB962C8B-B14F-4D97-AF65-F5344CB8AC3E}">
        <p14:creationId xmlns:p14="http://schemas.microsoft.com/office/powerpoint/2010/main" val="396659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nner_titles x 3 &amp; text">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NeueLT Pro 45 Lt" panose="020B0403020202020204" pitchFamily="34" charset="0"/>
              </a:defRPr>
            </a:lvl1pPr>
          </a:lstStyle>
          <a:p>
            <a:fld id="{B53704D6-CDAA-4919-9A87-74B18DBD6BDC}" type="slidenum">
              <a:rPr lang="en-US" smtClean="0"/>
              <a:pPr/>
              <a:t>‹#›</a:t>
            </a:fld>
            <a:endParaRPr lang="en-US" dirty="0"/>
          </a:p>
        </p:txBody>
      </p:sp>
      <p:sp>
        <p:nvSpPr>
          <p:cNvPr id="14" name="Title 1"/>
          <p:cNvSpPr>
            <a:spLocks noGrp="1"/>
          </p:cNvSpPr>
          <p:nvPr>
            <p:ph type="title"/>
          </p:nvPr>
        </p:nvSpPr>
        <p:spPr>
          <a:xfrm>
            <a:off x="1708674" y="365126"/>
            <a:ext cx="7359126" cy="777874"/>
          </a:xfrm>
        </p:spPr>
        <p:txBody>
          <a:bodyPr anchor="b">
            <a:normAutofit/>
          </a:bodyPr>
          <a:lstStyle>
            <a:lvl1pPr>
              <a:defRPr sz="3200" b="1">
                <a:solidFill>
                  <a:srgbClr val="00763D"/>
                </a:solidFill>
                <a:latin typeface="Helvetica Neue" panose="02000503000000020004" pitchFamily="2" charset="0"/>
              </a:defRPr>
            </a:lvl1pPr>
          </a:lstStyle>
          <a:p>
            <a:r>
              <a:rPr lang="en-US" dirty="0"/>
              <a:t>Click to edit Master title style</a:t>
            </a:r>
          </a:p>
        </p:txBody>
      </p:sp>
      <p:sp>
        <p:nvSpPr>
          <p:cNvPr id="15" name="Content Placeholder 2"/>
          <p:cNvSpPr>
            <a:spLocks noGrp="1"/>
          </p:cNvSpPr>
          <p:nvPr>
            <p:ph idx="1" hasCustomPrompt="1"/>
          </p:nvPr>
        </p:nvSpPr>
        <p:spPr>
          <a:xfrm>
            <a:off x="1904999" y="2712825"/>
            <a:ext cx="9433389" cy="342056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6" name="Subtitle 2"/>
          <p:cNvSpPr>
            <a:spLocks noGrp="1"/>
          </p:cNvSpPr>
          <p:nvPr>
            <p:ph type="subTitle" idx="13"/>
          </p:nvPr>
        </p:nvSpPr>
        <p:spPr>
          <a:xfrm>
            <a:off x="1828800" y="1361773"/>
            <a:ext cx="8153400" cy="510603"/>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Text Placeholder 2"/>
          <p:cNvSpPr>
            <a:spLocks noGrp="1"/>
          </p:cNvSpPr>
          <p:nvPr>
            <p:ph type="body" idx="14" hasCustomPrompt="1"/>
          </p:nvPr>
        </p:nvSpPr>
        <p:spPr>
          <a:xfrm>
            <a:off x="1981200" y="2091149"/>
            <a:ext cx="9357188" cy="40290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 y="0"/>
            <a:ext cx="1328738" cy="6858000"/>
          </a:xfrm>
          <a:prstGeom prst="rect">
            <a:avLst/>
          </a:prstGeom>
        </p:spPr>
      </p:pic>
    </p:spTree>
    <p:extLst>
      <p:ext uri="{BB962C8B-B14F-4D97-AF65-F5344CB8AC3E}">
        <p14:creationId xmlns:p14="http://schemas.microsoft.com/office/powerpoint/2010/main" val="225635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nner_colums_title &amp; sub &amp; text">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19856"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 y="0"/>
            <a:ext cx="1328738" cy="6858000"/>
          </a:xfrm>
          <a:prstGeom prst="rect">
            <a:avLst/>
          </a:prstGeom>
        </p:spPr>
      </p:pic>
    </p:spTree>
    <p:extLst>
      <p:ext uri="{BB962C8B-B14F-4D97-AF65-F5344CB8AC3E}">
        <p14:creationId xmlns:p14="http://schemas.microsoft.com/office/powerpoint/2010/main" val="121782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anner_colums_title &amp; sub &amp; text">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 y="0"/>
            <a:ext cx="1328738" cy="6858000"/>
          </a:xfrm>
          <a:prstGeom prst="rect">
            <a:avLst/>
          </a:prstGeom>
        </p:spPr>
      </p:pic>
      <p:sp>
        <p:nvSpPr>
          <p:cNvPr id="14"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spTree>
    <p:extLst>
      <p:ext uri="{BB962C8B-B14F-4D97-AF65-F5344CB8AC3E}">
        <p14:creationId xmlns:p14="http://schemas.microsoft.com/office/powerpoint/2010/main" val="3164604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nner_colums_Title x 3 ">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060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 y="0"/>
            <a:ext cx="1328738" cy="6858000"/>
          </a:xfrm>
          <a:prstGeom prst="rect">
            <a:avLst/>
          </a:prstGeom>
        </p:spPr>
      </p:pic>
    </p:spTree>
    <p:extLst>
      <p:ext uri="{BB962C8B-B14F-4D97-AF65-F5344CB8AC3E}">
        <p14:creationId xmlns:p14="http://schemas.microsoft.com/office/powerpoint/2010/main" val="856598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anner_orange_colums_2 sub">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
        <p:nvSpPr>
          <p:cNvPr id="6"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 y="0"/>
            <a:ext cx="1328738" cy="6858000"/>
          </a:xfrm>
          <a:prstGeom prst="rect">
            <a:avLst/>
          </a:prstGeom>
        </p:spPr>
      </p:pic>
    </p:spTree>
    <p:extLst>
      <p:ext uri="{BB962C8B-B14F-4D97-AF65-F5344CB8AC3E}">
        <p14:creationId xmlns:p14="http://schemas.microsoft.com/office/powerpoint/2010/main" val="419480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nner_orange_Title x 3 &amp; text">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B53704D6-CDAA-4919-9A87-74B18DBD6BDC}"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36"/>
            <a:ext cx="1335448" cy="6892636"/>
          </a:xfrm>
          <a:prstGeom prst="rect">
            <a:avLst/>
          </a:prstGeom>
        </p:spPr>
      </p:pic>
      <p:sp>
        <p:nvSpPr>
          <p:cNvPr id="10" name="Title 1"/>
          <p:cNvSpPr>
            <a:spLocks noGrp="1"/>
          </p:cNvSpPr>
          <p:nvPr>
            <p:ph type="title"/>
          </p:nvPr>
        </p:nvSpPr>
        <p:spPr>
          <a:xfrm>
            <a:off x="1708674" y="365126"/>
            <a:ext cx="7359126" cy="777874"/>
          </a:xfrm>
        </p:spPr>
        <p:txBody>
          <a:bodyPr anchor="b">
            <a:normAutofit/>
          </a:bodyPr>
          <a:lstStyle>
            <a:lvl1pPr>
              <a:defRPr sz="3200" b="1">
                <a:solidFill>
                  <a:srgbClr val="00763D"/>
                </a:solidFill>
                <a:latin typeface="Helvetica Neue" panose="02000503000000020004" pitchFamily="2" charset="0"/>
              </a:defRPr>
            </a:lvl1pPr>
          </a:lstStyle>
          <a:p>
            <a:r>
              <a:rPr lang="en-US" dirty="0"/>
              <a:t>Click to edit Master title style</a:t>
            </a:r>
          </a:p>
        </p:txBody>
      </p:sp>
      <p:sp>
        <p:nvSpPr>
          <p:cNvPr id="12" name="Content Placeholder 2"/>
          <p:cNvSpPr>
            <a:spLocks noGrp="1"/>
          </p:cNvSpPr>
          <p:nvPr>
            <p:ph idx="1" hasCustomPrompt="1"/>
          </p:nvPr>
        </p:nvSpPr>
        <p:spPr>
          <a:xfrm>
            <a:off x="1904999" y="2712825"/>
            <a:ext cx="9433389" cy="342056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3" name="Subtitle 2"/>
          <p:cNvSpPr>
            <a:spLocks noGrp="1"/>
          </p:cNvSpPr>
          <p:nvPr>
            <p:ph type="subTitle" idx="13"/>
          </p:nvPr>
        </p:nvSpPr>
        <p:spPr>
          <a:xfrm>
            <a:off x="1828800" y="1361773"/>
            <a:ext cx="8153400" cy="510603"/>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Text Placeholder 2"/>
          <p:cNvSpPr>
            <a:spLocks noGrp="1"/>
          </p:cNvSpPr>
          <p:nvPr>
            <p:ph type="body" idx="14" hasCustomPrompt="1"/>
          </p:nvPr>
        </p:nvSpPr>
        <p:spPr>
          <a:xfrm>
            <a:off x="1981200" y="2091149"/>
            <a:ext cx="9357188" cy="40290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Tree>
    <p:extLst>
      <p:ext uri="{BB962C8B-B14F-4D97-AF65-F5344CB8AC3E}">
        <p14:creationId xmlns:p14="http://schemas.microsoft.com/office/powerpoint/2010/main" val="74034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5"/>
          <p:cNvSpPr txBox="1">
            <a:spLocks/>
          </p:cNvSpPr>
          <p:nvPr userDrawn="1"/>
        </p:nvSpPr>
        <p:spPr>
          <a:xfrm>
            <a:off x="10668000" y="6356350"/>
            <a:ext cx="685800" cy="365125"/>
          </a:xfrm>
          <a:prstGeom prst="rect">
            <a:avLst/>
          </a:prstGeom>
          <a:solidFill>
            <a:schemeClr val="bg1">
              <a:alpha val="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3704D6-CDAA-4919-9A87-74B18DBD6BD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900" y="504780"/>
            <a:ext cx="2095500" cy="509071"/>
          </a:xfrm>
          <a:prstGeom prst="rect">
            <a:avLst/>
          </a:prstGeom>
        </p:spPr>
      </p:pic>
      <p:sp>
        <p:nvSpPr>
          <p:cNvPr id="12" name="Picture Placeholder 10"/>
          <p:cNvSpPr>
            <a:spLocks noGrp="1"/>
          </p:cNvSpPr>
          <p:nvPr>
            <p:ph type="pic" sz="quarter" idx="13"/>
          </p:nvPr>
        </p:nvSpPr>
        <p:spPr>
          <a:xfrm>
            <a:off x="1524000" y="2169511"/>
            <a:ext cx="9144000" cy="3850289"/>
          </a:xfrm>
          <a:prstGeom prst="rect">
            <a:avLst/>
          </a:prstGeom>
        </p:spPr>
        <p:txBody>
          <a:bodyPr/>
          <a:lstStyle>
            <a:lvl1pPr>
              <a:defRPr sz="2400">
                <a:latin typeface="Helvetica Neue" panose="02000503000000020004" pitchFamily="2" charset="0"/>
              </a:defRPr>
            </a:lvl1pPr>
          </a:lstStyle>
          <a:p>
            <a:endParaRPr lang="en-US" dirty="0"/>
          </a:p>
        </p:txBody>
      </p:sp>
      <p:sp>
        <p:nvSpPr>
          <p:cNvPr id="9"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sp>
        <p:nvSpPr>
          <p:cNvPr id="17" name="Title 1"/>
          <p:cNvSpPr>
            <a:spLocks noGrp="1"/>
          </p:cNvSpPr>
          <p:nvPr>
            <p:ph type="title"/>
          </p:nvPr>
        </p:nvSpPr>
        <p:spPr>
          <a:xfrm>
            <a:off x="1524000" y="1350402"/>
            <a:ext cx="9144000" cy="482560"/>
          </a:xfrm>
        </p:spPr>
        <p:txBody>
          <a:bodyPr anchor="b">
            <a:normAutofit/>
          </a:bodyPr>
          <a:lstStyle>
            <a:lvl1pPr algn="ctr">
              <a:defRPr sz="3200" b="1">
                <a:solidFill>
                  <a:schemeClr val="bg1"/>
                </a:solidFill>
                <a:latin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377161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nner_orange_colums_1sub">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19856"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36"/>
            <a:ext cx="1335448" cy="6892636"/>
          </a:xfrm>
          <a:prstGeom prst="rect">
            <a:avLst/>
          </a:prstGeom>
        </p:spPr>
      </p:pic>
    </p:spTree>
    <p:extLst>
      <p:ext uri="{BB962C8B-B14F-4D97-AF65-F5344CB8AC3E}">
        <p14:creationId xmlns:p14="http://schemas.microsoft.com/office/powerpoint/2010/main" val="126733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Banner_colums_title &amp; sub &amp; text">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36"/>
            <a:ext cx="1335448" cy="6892636"/>
          </a:xfrm>
          <a:prstGeom prst="rect">
            <a:avLst/>
          </a:prstGeom>
        </p:spPr>
      </p:pic>
      <p:sp>
        <p:nvSpPr>
          <p:cNvPr id="15"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spTree>
    <p:extLst>
      <p:ext uri="{BB962C8B-B14F-4D97-AF65-F5344CB8AC3E}">
        <p14:creationId xmlns:p14="http://schemas.microsoft.com/office/powerpoint/2010/main" val="23786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anner_1sub + 2 sub_columns">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060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36"/>
            <a:ext cx="1335448" cy="6892636"/>
          </a:xfrm>
          <a:prstGeom prst="rect">
            <a:avLst/>
          </a:prstGeom>
        </p:spPr>
      </p:pic>
    </p:spTree>
    <p:extLst>
      <p:ext uri="{BB962C8B-B14F-4D97-AF65-F5344CB8AC3E}">
        <p14:creationId xmlns:p14="http://schemas.microsoft.com/office/powerpoint/2010/main" val="293338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nner_orange_colums_2 sub">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636"/>
            <a:ext cx="1335448" cy="6892636"/>
          </a:xfrm>
          <a:prstGeom prst="rect">
            <a:avLst/>
          </a:prstGeom>
        </p:spPr>
      </p:pic>
      <p:sp>
        <p:nvSpPr>
          <p:cNvPr id="6"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spTree>
    <p:extLst>
      <p:ext uri="{BB962C8B-B14F-4D97-AF65-F5344CB8AC3E}">
        <p14:creationId xmlns:p14="http://schemas.microsoft.com/office/powerpoint/2010/main" val="2070236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nner_orange_light_tiltes x 3">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B53704D6-CDAA-4919-9A87-74B18DBD6BDC}"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
        <p:nvSpPr>
          <p:cNvPr id="10" name="Title 1"/>
          <p:cNvSpPr>
            <a:spLocks noGrp="1"/>
          </p:cNvSpPr>
          <p:nvPr>
            <p:ph type="title"/>
          </p:nvPr>
        </p:nvSpPr>
        <p:spPr>
          <a:xfrm>
            <a:off x="1708674" y="365126"/>
            <a:ext cx="7359126" cy="777874"/>
          </a:xfrm>
        </p:spPr>
        <p:txBody>
          <a:bodyPr anchor="b">
            <a:normAutofit/>
          </a:bodyPr>
          <a:lstStyle>
            <a:lvl1pPr>
              <a:defRPr sz="3200" b="1">
                <a:solidFill>
                  <a:srgbClr val="00763D"/>
                </a:solidFill>
                <a:latin typeface="Helvetica Neue" panose="02000503000000020004" pitchFamily="2" charset="0"/>
              </a:defRPr>
            </a:lvl1pPr>
          </a:lstStyle>
          <a:p>
            <a:r>
              <a:rPr lang="en-US" dirty="0"/>
              <a:t>Click to edit Master title style</a:t>
            </a:r>
          </a:p>
        </p:txBody>
      </p:sp>
      <p:sp>
        <p:nvSpPr>
          <p:cNvPr id="11" name="Content Placeholder 2"/>
          <p:cNvSpPr>
            <a:spLocks noGrp="1"/>
          </p:cNvSpPr>
          <p:nvPr>
            <p:ph idx="1" hasCustomPrompt="1"/>
          </p:nvPr>
        </p:nvSpPr>
        <p:spPr>
          <a:xfrm>
            <a:off x="1904999" y="2712825"/>
            <a:ext cx="9433389" cy="342056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2" name="Subtitle 2"/>
          <p:cNvSpPr>
            <a:spLocks noGrp="1"/>
          </p:cNvSpPr>
          <p:nvPr>
            <p:ph type="subTitle" idx="13"/>
          </p:nvPr>
        </p:nvSpPr>
        <p:spPr>
          <a:xfrm>
            <a:off x="1828800" y="1361773"/>
            <a:ext cx="8153400" cy="510603"/>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2"/>
          <p:cNvSpPr>
            <a:spLocks noGrp="1"/>
          </p:cNvSpPr>
          <p:nvPr>
            <p:ph type="body" idx="14" hasCustomPrompt="1"/>
          </p:nvPr>
        </p:nvSpPr>
        <p:spPr>
          <a:xfrm>
            <a:off x="1981200" y="2091149"/>
            <a:ext cx="9357188" cy="40290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Tree>
    <p:extLst>
      <p:ext uri="{BB962C8B-B14F-4D97-AF65-F5344CB8AC3E}">
        <p14:creationId xmlns:p14="http://schemas.microsoft.com/office/powerpoint/2010/main" val="3929774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anner_orange_colums_1sub">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19856"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Tree>
    <p:extLst>
      <p:ext uri="{BB962C8B-B14F-4D97-AF65-F5344CB8AC3E}">
        <p14:creationId xmlns:p14="http://schemas.microsoft.com/office/powerpoint/2010/main" val="2669974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nner_orange_light_colums">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 hasCustomPrompt="1"/>
          </p:nvPr>
        </p:nvSpPr>
        <p:spPr>
          <a:xfrm>
            <a:off x="1904999"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2774736"/>
            <a:ext cx="4800601" cy="335865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
        <p:nvSpPr>
          <p:cNvPr id="19" name="Text Placeholder 5"/>
          <p:cNvSpPr>
            <a:spLocks noGrp="1"/>
          </p:cNvSpPr>
          <p:nvPr>
            <p:ph type="body" sz="quarter" idx="17" hasCustomPrompt="1"/>
          </p:nvPr>
        </p:nvSpPr>
        <p:spPr>
          <a:xfrm>
            <a:off x="7024256" y="1904893"/>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spTree>
    <p:extLst>
      <p:ext uri="{BB962C8B-B14F-4D97-AF65-F5344CB8AC3E}">
        <p14:creationId xmlns:p14="http://schemas.microsoft.com/office/powerpoint/2010/main" val="986289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anner_1sub + 2 sub_columns">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790D2B4D-8A61-4CDD-B4EA-70CFB06C33D4}" type="slidenum">
              <a:rPr lang="en-US" smtClean="0"/>
              <a:pPr/>
              <a:t>‹#›</a:t>
            </a:fld>
            <a:endParaRPr lang="en-US" dirty="0"/>
          </a:p>
        </p:txBody>
      </p:sp>
      <p:sp>
        <p:nvSpPr>
          <p:cNvPr id="9" name="Subtitle 2"/>
          <p:cNvSpPr>
            <a:spLocks noGrp="1"/>
          </p:cNvSpPr>
          <p:nvPr>
            <p:ph type="subTitle" idx="13"/>
          </p:nvPr>
        </p:nvSpPr>
        <p:spPr>
          <a:xfrm>
            <a:off x="1905000" y="1905001"/>
            <a:ext cx="99060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Tree>
    <p:extLst>
      <p:ext uri="{BB962C8B-B14F-4D97-AF65-F5344CB8AC3E}">
        <p14:creationId xmlns:p14="http://schemas.microsoft.com/office/powerpoint/2010/main" val="2984080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nner_orange_light_colums_Sub x 2">
    <p:spTree>
      <p:nvGrpSpPr>
        <p:cNvPr id="1" name=""/>
        <p:cNvGrpSpPr/>
        <p:nvPr/>
      </p:nvGrpSpPr>
      <p:grpSpPr>
        <a:xfrm>
          <a:off x="0" y="0"/>
          <a:ext cx="0" cy="0"/>
          <a:chOff x="0" y="0"/>
          <a:chExt cx="0" cy="0"/>
        </a:xfrm>
      </p:grpSpPr>
      <p:sp>
        <p:nvSpPr>
          <p:cNvPr id="2" name="Title 1"/>
          <p:cNvSpPr>
            <a:spLocks noGrp="1"/>
          </p:cNvSpPr>
          <p:nvPr>
            <p:ph type="title"/>
          </p:nvPr>
        </p:nvSpPr>
        <p:spPr>
          <a:xfrm>
            <a:off x="1611087" y="365125"/>
            <a:ext cx="7634514" cy="1325563"/>
          </a:xfrm>
        </p:spPr>
        <p:txBody>
          <a:bodyPr/>
          <a:lstStyle/>
          <a:p>
            <a:r>
              <a:rPr lang="en-US" dirty="0"/>
              <a:t>Click to edit Master title style</a:t>
            </a:r>
          </a:p>
        </p:txBody>
      </p:sp>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NeueLT Pro 45 Lt" panose="020B0403020202020204" pitchFamily="34" charset="0"/>
              </a:defRPr>
            </a:lvl1pPr>
          </a:lstStyle>
          <a:p>
            <a:fld id="{790D2B4D-8A61-4CDD-B4EA-70CFB06C33D4}" type="slidenum">
              <a:rPr lang="en-US" smtClean="0">
                <a:solidFill>
                  <a:prstClr val="black">
                    <a:tint val="75000"/>
                  </a:prstClr>
                </a:solidFill>
              </a:rPr>
              <a:pPr/>
              <a:t>‹#›</a:t>
            </a:fld>
            <a:endParaRPr lang="en-US" dirty="0">
              <a:solidFill>
                <a:prstClr val="black">
                  <a:tint val="75000"/>
                </a:prstClr>
              </a:solidFill>
            </a:endParaRPr>
          </a:p>
        </p:txBody>
      </p:sp>
      <p:sp>
        <p:nvSpPr>
          <p:cNvPr id="9" name="Subtitle 2"/>
          <p:cNvSpPr>
            <a:spLocks noGrp="1"/>
          </p:cNvSpPr>
          <p:nvPr>
            <p:ph type="subTitle" idx="13"/>
          </p:nvPr>
        </p:nvSpPr>
        <p:spPr>
          <a:xfrm>
            <a:off x="1905000" y="1905001"/>
            <a:ext cx="4800600" cy="655422"/>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4" hasCustomPrompt="1"/>
          </p:nvPr>
        </p:nvSpPr>
        <p:spPr>
          <a:xfrm>
            <a:off x="1904999" y="2779195"/>
            <a:ext cx="4800600" cy="56941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6" name="Text Placeholder 2"/>
          <p:cNvSpPr>
            <a:spLocks noGrp="1"/>
          </p:cNvSpPr>
          <p:nvPr>
            <p:ph type="body" idx="15" hasCustomPrompt="1"/>
          </p:nvPr>
        </p:nvSpPr>
        <p:spPr>
          <a:xfrm>
            <a:off x="7010400" y="2779195"/>
            <a:ext cx="4800600" cy="573605"/>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
        <p:nvSpPr>
          <p:cNvPr id="17" name="Content Placeholder 2"/>
          <p:cNvSpPr>
            <a:spLocks noGrp="1"/>
          </p:cNvSpPr>
          <p:nvPr>
            <p:ph idx="1" hasCustomPrompt="1"/>
          </p:nvPr>
        </p:nvSpPr>
        <p:spPr>
          <a:xfrm>
            <a:off x="1904999"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8" name="Content Placeholder 2"/>
          <p:cNvSpPr>
            <a:spLocks noGrp="1"/>
          </p:cNvSpPr>
          <p:nvPr>
            <p:ph idx="16" hasCustomPrompt="1"/>
          </p:nvPr>
        </p:nvSpPr>
        <p:spPr>
          <a:xfrm>
            <a:off x="7024255" y="3571572"/>
            <a:ext cx="4800601" cy="2561814"/>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
        <p:nvSpPr>
          <p:cNvPr id="21" name="Text Placeholder 5"/>
          <p:cNvSpPr>
            <a:spLocks noGrp="1"/>
          </p:cNvSpPr>
          <p:nvPr>
            <p:ph type="body" sz="quarter" idx="17" hasCustomPrompt="1"/>
          </p:nvPr>
        </p:nvSpPr>
        <p:spPr>
          <a:xfrm>
            <a:off x="7010400" y="1905000"/>
            <a:ext cx="4800600" cy="655638"/>
          </a:xfrm>
          <a:prstGeom prst="rect">
            <a:avLst/>
          </a:prstGeom>
        </p:spPr>
        <p:txBody>
          <a:bodyPr/>
          <a:lstStyle>
            <a:lvl1pPr marL="0" indent="0">
              <a:buNone/>
              <a:defRPr sz="2400">
                <a:solidFill>
                  <a:srgbClr val="7FBD36"/>
                </a:solidFill>
                <a:latin typeface="HelveticaNeueLT Pro 45 Lt" panose="020B0403020202020204" pitchFamily="34" charset="0"/>
              </a:defRPr>
            </a:lvl1pPr>
          </a:lstStyle>
          <a:p>
            <a:r>
              <a:rPr lang="en-US" dirty="0"/>
              <a:t>Click to edit Master subtitle style</a:t>
            </a:r>
          </a:p>
        </p:txBody>
      </p:sp>
    </p:spTree>
    <p:extLst>
      <p:ext uri="{BB962C8B-B14F-4D97-AF65-F5344CB8AC3E}">
        <p14:creationId xmlns:p14="http://schemas.microsoft.com/office/powerpoint/2010/main" val="817360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ponsor ending ">
    <p:spTree>
      <p:nvGrpSpPr>
        <p:cNvPr id="1" name=""/>
        <p:cNvGrpSpPr/>
        <p:nvPr/>
      </p:nvGrpSpPr>
      <p:grpSpPr>
        <a:xfrm>
          <a:off x="0" y="0"/>
          <a:ext cx="0" cy="0"/>
          <a:chOff x="0" y="0"/>
          <a:chExt cx="0" cy="0"/>
        </a:xfrm>
      </p:grpSpPr>
      <p:sp>
        <p:nvSpPr>
          <p:cNvPr id="23" name="Rectangle 22"/>
          <p:cNvSpPr/>
          <p:nvPr userDrawn="1"/>
        </p:nvSpPr>
        <p:spPr>
          <a:xfrm>
            <a:off x="0" y="381000"/>
            <a:ext cx="12192000"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0668000" y="6356350"/>
            <a:ext cx="685800" cy="365125"/>
          </a:xfrm>
          <a:noFill/>
        </p:spPr>
        <p:txBody>
          <a:bodyPr/>
          <a:lstStyle>
            <a:lvl1pPr>
              <a:defRPr>
                <a:solidFill>
                  <a:schemeClr val="bg1">
                    <a:lumMod val="50000"/>
                  </a:schemeClr>
                </a:solidFill>
                <a:latin typeface="HelveticaNeueLT Pro 45 Lt" panose="020B0403020202020204" pitchFamily="34" charset="0"/>
              </a:defRPr>
            </a:lvl1pPr>
          </a:lstStyle>
          <a:p>
            <a:fld id="{B53704D6-CDAA-4919-9A87-74B18DBD6BDC}" type="slidenum">
              <a:rPr lang="en-US" smtClean="0"/>
              <a:pPr/>
              <a:t>‹#›</a:t>
            </a:fld>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209" y="535321"/>
            <a:ext cx="5408778" cy="1312529"/>
          </a:xfrm>
          <a:prstGeom prst="rect">
            <a:avLst/>
          </a:prstGeom>
        </p:spPr>
      </p:pic>
      <p:sp>
        <p:nvSpPr>
          <p:cNvPr id="6" name="Picture Placeholder 5"/>
          <p:cNvSpPr>
            <a:spLocks noGrp="1"/>
          </p:cNvSpPr>
          <p:nvPr>
            <p:ph type="pic" sz="quarter" idx="13"/>
          </p:nvPr>
        </p:nvSpPr>
        <p:spPr>
          <a:xfrm>
            <a:off x="1730598" y="2127250"/>
            <a:ext cx="8730804" cy="4229100"/>
          </a:xfrm>
          <a:prstGeom prst="rect">
            <a:avLst/>
          </a:prstGeom>
        </p:spPr>
        <p:txBody>
          <a:bodyPr/>
          <a:lstStyle/>
          <a:p>
            <a:endParaRPr lang="en-US"/>
          </a:p>
        </p:txBody>
      </p:sp>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backgroundRemoval t="1521" b="99240" l="0" r="99715">
                        <a14:foregroundMark x1="5413" y1="21673" x2="5413" y2="21673"/>
                        <a14:foregroundMark x1="5413" y1="21673" x2="5413" y2="21673"/>
                        <a14:foregroundMark x1="5413" y1="21673" x2="5413" y2="21673"/>
                        <a14:foregroundMark x1="2422" y1="17871" x2="2422" y2="17871"/>
                        <a14:foregroundMark x1="3704" y1="57224" x2="3704" y2="57224"/>
                        <a14:foregroundMark x1="39316" y1="93156" x2="39316" y2="93156"/>
                        <a14:foregroundMark x1="17094" y1="98099" x2="17094" y2="98099"/>
                        <a14:foregroundMark x1="6980" y1="38973" x2="6980" y2="38973"/>
                        <a14:foregroundMark x1="9829" y1="39544" x2="9829" y2="39544"/>
                        <a14:foregroundMark x1="7550" y1="47148" x2="7550" y2="47148"/>
                        <a14:foregroundMark x1="7407" y1="44487" x2="7407" y2="44487"/>
                        <a14:foregroundMark x1="10684" y1="38403" x2="10684" y2="38403"/>
                        <a14:foregroundMark x1="9117" y1="37262" x2="9117" y2="37262"/>
                        <a14:foregroundMark x1="1140" y1="59316" x2="1140" y2="59316"/>
                        <a14:foregroundMark x1="6268" y1="36502" x2="6268" y2="36502"/>
                        <a14:foregroundMark x1="285" y1="4373" x2="285" y2="4373"/>
                        <a14:foregroundMark x1="142" y1="1901" x2="142" y2="1901"/>
                        <a14:foregroundMark x1="65954" y1="99240" x2="65954" y2="99240"/>
                        <a14:foregroundMark x1="77066" y1="98479" x2="77066" y2="98479"/>
                        <a14:foregroundMark x1="95442" y1="98859" x2="95442" y2="98859"/>
                        <a14:foregroundMark x1="99715" y1="98479" x2="99715" y2="98479"/>
                        <a14:foregroundMark x1="3846" y1="25856" x2="3846" y2="25856"/>
                        <a14:foregroundMark x1="11396" y1="98289" x2="11396" y2="98289"/>
                        <a14:foregroundMark x1="32194" y1="98479" x2="32194" y2="98479"/>
                        <a14:foregroundMark x1="570" y1="55894" x2="570" y2="55894"/>
                        <a14:foregroundMark x1="5698" y1="30038" x2="5698" y2="30038"/>
                        <a14:backgroundMark x1="15242" y1="3992" x2="15242" y2="3992"/>
                        <a14:backgroundMark x1="24501" y1="22433" x2="24501" y2="22433"/>
                        <a14:backgroundMark x1="38034" y1="44297" x2="38034" y2="44297"/>
                        <a14:backgroundMark x1="50570" y1="65589" x2="50570" y2="65589"/>
                        <a14:backgroundMark x1="59259" y1="69392" x2="60399" y2="70532"/>
                        <a14:backgroundMark x1="68376" y1="57795" x2="68376" y2="56654"/>
                        <a14:backgroundMark x1="49288" y1="36692" x2="47721" y2="34411"/>
                        <a14:backgroundMark x1="45299" y1="30038" x2="44444" y2="27376"/>
                        <a14:backgroundMark x1="44444" y1="26046" x2="44444" y2="26046"/>
                        <a14:backgroundMark x1="49003" y1="23004" x2="49715" y2="22814"/>
                        <a14:backgroundMark x1="58974" y1="22814" x2="58974" y2="22814"/>
                        <a14:backgroundMark x1="66667" y1="23954" x2="66667" y2="23954"/>
                        <a14:backgroundMark x1="74644" y1="26046" x2="75499" y2="26236"/>
                        <a14:backgroundMark x1="83191" y1="21673" x2="83191" y2="20152"/>
                        <a14:backgroundMark x1="80484" y1="17490" x2="80484" y2="17490"/>
                      </a14:backgroundRemoval>
                    </a14:imgEffect>
                  </a14:imgLayer>
                </a14:imgProps>
              </a:ext>
            </a:extLst>
          </a:blip>
          <a:stretch>
            <a:fillRect/>
          </a:stretch>
        </p:blipFill>
        <p:spPr>
          <a:xfrm>
            <a:off x="0" y="1847850"/>
            <a:ext cx="6686550" cy="5010150"/>
          </a:xfrm>
          <a:prstGeom prst="rect">
            <a:avLst/>
          </a:prstGeom>
        </p:spPr>
      </p:pic>
    </p:spTree>
    <p:extLst>
      <p:ext uri="{BB962C8B-B14F-4D97-AF65-F5344CB8AC3E}">
        <p14:creationId xmlns:p14="http://schemas.microsoft.com/office/powerpoint/2010/main" val="217071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triangle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381000"/>
            <a:ext cx="12192000"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0668000" y="6356350"/>
            <a:ext cx="685800" cy="365125"/>
          </a:xfrm>
          <a:noFill/>
        </p:spPr>
        <p:txBody>
          <a:bodyPr/>
          <a:lstStyle>
            <a:lvl1pPr>
              <a:defRPr>
                <a:solidFill>
                  <a:schemeClr val="bg1"/>
                </a:solidFill>
              </a:defRPr>
            </a:lvl1pPr>
          </a:lstStyle>
          <a:p>
            <a:fld id="{B53704D6-CDAA-4919-9A87-74B18DBD6BDC}" type="slidenum">
              <a:rPr lang="en-US" smtClean="0"/>
              <a:pPr/>
              <a:t>‹#›</a:t>
            </a:fld>
            <a:endParaRPr lang="en-US" dirty="0"/>
          </a:p>
        </p:txBody>
      </p:sp>
      <p:sp>
        <p:nvSpPr>
          <p:cNvPr id="13"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r="71212" b="54965"/>
          <a:stretch/>
        </p:blipFill>
        <p:spPr>
          <a:xfrm>
            <a:off x="0" y="1"/>
            <a:ext cx="2633207" cy="1870963"/>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
        <p:nvSpPr>
          <p:cNvPr id="24" name="Subtitle 2"/>
          <p:cNvSpPr>
            <a:spLocks noGrp="1"/>
          </p:cNvSpPr>
          <p:nvPr>
            <p:ph type="subTitle" idx="13"/>
          </p:nvPr>
        </p:nvSpPr>
        <p:spPr>
          <a:xfrm>
            <a:off x="1524000" y="4361752"/>
            <a:ext cx="9144000" cy="1655762"/>
          </a:xfrm>
          <a:prstGeom prst="rect">
            <a:avLst/>
          </a:prstGeom>
          <a:noFill/>
        </p:spPr>
        <p:txBody>
          <a:bodyPr/>
          <a:lstStyle>
            <a:lvl1pPr marL="0" indent="0" algn="ctr">
              <a:buNone/>
              <a:defRPr sz="2400" b="0">
                <a:solidFill>
                  <a:srgbClr val="EF790C"/>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p:cNvSpPr>
            <a:spLocks noGrp="1"/>
          </p:cNvSpPr>
          <p:nvPr>
            <p:ph type="title"/>
          </p:nvPr>
        </p:nvSpPr>
        <p:spPr>
          <a:xfrm>
            <a:off x="1524000" y="2158302"/>
            <a:ext cx="9013563" cy="2066925"/>
          </a:xfrm>
        </p:spPr>
        <p:txBody>
          <a:bodyPr anchor="b">
            <a:normAutofit/>
          </a:bodyPr>
          <a:lstStyle>
            <a:lvl1pPr algn="ctr">
              <a:defRPr sz="3200" b="1">
                <a:solidFill>
                  <a:srgbClr val="00763D"/>
                </a:solidFill>
                <a:latin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1837667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Ending">
    <p:spTree>
      <p:nvGrpSpPr>
        <p:cNvPr id="1" name=""/>
        <p:cNvGrpSpPr/>
        <p:nvPr/>
      </p:nvGrpSpPr>
      <p:grpSpPr>
        <a:xfrm>
          <a:off x="0" y="0"/>
          <a:ext cx="0" cy="0"/>
          <a:chOff x="0" y="0"/>
          <a:chExt cx="0" cy="0"/>
        </a:xfrm>
      </p:grpSpPr>
      <p:sp>
        <p:nvSpPr>
          <p:cNvPr id="23" name="Rectangle 22"/>
          <p:cNvSpPr/>
          <p:nvPr userDrawn="1"/>
        </p:nvSpPr>
        <p:spPr>
          <a:xfrm>
            <a:off x="0" y="381000"/>
            <a:ext cx="12192000"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0668000" y="6356350"/>
            <a:ext cx="685800" cy="365125"/>
          </a:xfrm>
          <a:noFill/>
        </p:spPr>
        <p:txBody>
          <a:bodyPr/>
          <a:lstStyle>
            <a:lvl1pPr>
              <a:defRPr>
                <a:solidFill>
                  <a:schemeClr val="bg1">
                    <a:lumMod val="50000"/>
                  </a:schemeClr>
                </a:solidFill>
                <a:latin typeface="HelveticaNeueLT Pro 45 Lt" panose="020B0403020202020204" pitchFamily="34" charset="0"/>
              </a:defRPr>
            </a:lvl1pPr>
          </a:lstStyle>
          <a:p>
            <a:fld id="{B53704D6-CDAA-4919-9A87-74B18DBD6BDC}" type="slidenum">
              <a:rPr lang="en-US" smtClean="0"/>
              <a:pPr/>
              <a:t>‹#›</a:t>
            </a:fld>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209" y="535321"/>
            <a:ext cx="5408778" cy="1312529"/>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backgroundRemoval t="1521" b="99240" l="0" r="99715">
                        <a14:foregroundMark x1="5413" y1="21673" x2="5413" y2="21673"/>
                        <a14:foregroundMark x1="5413" y1="21673" x2="5413" y2="21673"/>
                        <a14:foregroundMark x1="5413" y1="21673" x2="5413" y2="21673"/>
                        <a14:foregroundMark x1="2422" y1="17871" x2="2422" y2="17871"/>
                        <a14:foregroundMark x1="3704" y1="57224" x2="3704" y2="57224"/>
                        <a14:foregroundMark x1="39316" y1="93156" x2="39316" y2="93156"/>
                        <a14:foregroundMark x1="17094" y1="98099" x2="17094" y2="98099"/>
                        <a14:foregroundMark x1="6980" y1="38973" x2="6980" y2="38973"/>
                        <a14:foregroundMark x1="9829" y1="39544" x2="9829" y2="39544"/>
                        <a14:foregroundMark x1="7550" y1="47148" x2="7550" y2="47148"/>
                        <a14:foregroundMark x1="7407" y1="44487" x2="7407" y2="44487"/>
                        <a14:foregroundMark x1="10684" y1="38403" x2="10684" y2="38403"/>
                        <a14:foregroundMark x1="9117" y1="37262" x2="9117" y2="37262"/>
                        <a14:foregroundMark x1="1140" y1="59316" x2="1140" y2="59316"/>
                        <a14:foregroundMark x1="6268" y1="36502" x2="6268" y2="36502"/>
                        <a14:foregroundMark x1="285" y1="4373" x2="285" y2="4373"/>
                        <a14:foregroundMark x1="142" y1="1901" x2="142" y2="1901"/>
                        <a14:foregroundMark x1="65954" y1="99240" x2="65954" y2="99240"/>
                        <a14:foregroundMark x1="77066" y1="98479" x2="77066" y2="98479"/>
                        <a14:foregroundMark x1="95442" y1="98859" x2="95442" y2="98859"/>
                        <a14:foregroundMark x1="99715" y1="98479" x2="99715" y2="98479"/>
                        <a14:foregroundMark x1="3846" y1="25856" x2="3846" y2="25856"/>
                        <a14:foregroundMark x1="11396" y1="98289" x2="11396" y2="98289"/>
                        <a14:foregroundMark x1="32194" y1="98479" x2="32194" y2="98479"/>
                        <a14:foregroundMark x1="570" y1="55894" x2="570" y2="55894"/>
                        <a14:foregroundMark x1="5698" y1="30038" x2="5698" y2="30038"/>
                        <a14:backgroundMark x1="15242" y1="3992" x2="15242" y2="3992"/>
                        <a14:backgroundMark x1="24501" y1="22433" x2="24501" y2="22433"/>
                        <a14:backgroundMark x1="38034" y1="44297" x2="38034" y2="44297"/>
                        <a14:backgroundMark x1="50570" y1="65589" x2="50570" y2="65589"/>
                        <a14:backgroundMark x1="59259" y1="69392" x2="60399" y2="70532"/>
                        <a14:backgroundMark x1="68376" y1="57795" x2="68376" y2="56654"/>
                        <a14:backgroundMark x1="49288" y1="36692" x2="47721" y2="34411"/>
                        <a14:backgroundMark x1="45299" y1="30038" x2="44444" y2="27376"/>
                        <a14:backgroundMark x1="44444" y1="26046" x2="44444" y2="26046"/>
                        <a14:backgroundMark x1="49003" y1="23004" x2="49715" y2="22814"/>
                        <a14:backgroundMark x1="58974" y1="22814" x2="58974" y2="22814"/>
                        <a14:backgroundMark x1="66667" y1="23954" x2="66667" y2="23954"/>
                        <a14:backgroundMark x1="74644" y1="26046" x2="75499" y2="26236"/>
                        <a14:backgroundMark x1="83191" y1="21673" x2="83191" y2="20152"/>
                        <a14:backgroundMark x1="80484" y1="17490" x2="80484" y2="17490"/>
                      </a14:backgroundRemoval>
                    </a14:imgEffect>
                  </a14:imgLayer>
                </a14:imgProps>
              </a:ext>
            </a:extLst>
          </a:blip>
          <a:stretch>
            <a:fillRect/>
          </a:stretch>
        </p:blipFill>
        <p:spPr>
          <a:xfrm>
            <a:off x="0" y="1861297"/>
            <a:ext cx="6686550" cy="5010150"/>
          </a:xfrm>
          <a:prstGeom prst="rect">
            <a:avLst/>
          </a:prstGeom>
        </p:spPr>
      </p:pic>
      <p:sp>
        <p:nvSpPr>
          <p:cNvPr id="2" name="TextBox 1"/>
          <p:cNvSpPr txBox="1"/>
          <p:nvPr userDrawn="1"/>
        </p:nvSpPr>
        <p:spPr>
          <a:xfrm>
            <a:off x="7155923" y="5138045"/>
            <a:ext cx="3512077" cy="524435"/>
          </a:xfrm>
          <a:prstGeom prst="rect">
            <a:avLst/>
          </a:prstGeom>
          <a:noFill/>
          <a:ln>
            <a:noFill/>
          </a:ln>
        </p:spPr>
        <p:txBody>
          <a:bodyPr vert="horz" wrap="square" lIns="91440" tIns="45720" rIns="91440" bIns="45720" rtlCol="0" anchor="b">
            <a:noAutofit/>
          </a:bodyPr>
          <a:lstStyle/>
          <a:p>
            <a:r>
              <a:rPr lang="fr-BE" sz="3200" b="0" dirty="0">
                <a:solidFill>
                  <a:srgbClr val="EF790C"/>
                </a:solidFill>
                <a:latin typeface="HelveticaNeueLT Pro 45 Lt" panose="020B0403020202020204" pitchFamily="34" charset="0"/>
              </a:rPr>
              <a:t>www.jaeurope.org</a:t>
            </a:r>
          </a:p>
        </p:txBody>
      </p:sp>
      <p:sp>
        <p:nvSpPr>
          <p:cNvPr id="3" name="Rectangle 2"/>
          <p:cNvSpPr/>
          <p:nvPr userDrawn="1"/>
        </p:nvSpPr>
        <p:spPr>
          <a:xfrm>
            <a:off x="2478741" y="5077705"/>
            <a:ext cx="3489512" cy="584775"/>
          </a:xfrm>
          <a:prstGeom prst="rect">
            <a:avLst/>
          </a:prstGeom>
        </p:spPr>
        <p:txBody>
          <a:bodyPr wrap="square">
            <a:spAutoFit/>
          </a:bodyPr>
          <a:lstStyle/>
          <a:p>
            <a:pPr algn="ctr"/>
            <a:r>
              <a:rPr lang="en-US" sz="3200" b="0" kern="1200" dirty="0">
                <a:solidFill>
                  <a:srgbClr val="EF790C"/>
                </a:solidFill>
                <a:latin typeface="HelveticaNeueLT Pro 45 Lt" panose="020B0403020202020204" pitchFamily="34" charset="0"/>
                <a:ea typeface="+mn-ea"/>
                <a:cs typeface="+mn-cs"/>
              </a:rPr>
              <a:t>info@jaeurope.org</a:t>
            </a: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51529" y="3286460"/>
            <a:ext cx="8516867" cy="1097375"/>
          </a:xfrm>
          <a:prstGeom prst="rect">
            <a:avLst/>
          </a:prstGeom>
        </p:spPr>
      </p:pic>
    </p:spTree>
    <p:extLst>
      <p:ext uri="{BB962C8B-B14F-4D97-AF65-F5344CB8AC3E}">
        <p14:creationId xmlns:p14="http://schemas.microsoft.com/office/powerpoint/2010/main" val="421095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CB22C-1A8C-4EFB-B611-28E08D3AC824}"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D8E68-B8E9-4E28-B27A-77F35D4C91E3}" type="slidenum">
              <a:rPr lang="en-US" smtClean="0"/>
              <a:t>‹#›</a:t>
            </a:fld>
            <a:endParaRPr lang="en-US"/>
          </a:p>
        </p:txBody>
      </p:sp>
    </p:spTree>
    <p:extLst>
      <p:ext uri="{BB962C8B-B14F-4D97-AF65-F5344CB8AC3E}">
        <p14:creationId xmlns:p14="http://schemas.microsoft.com/office/powerpoint/2010/main" val="29803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triangle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381000"/>
            <a:ext cx="12192000"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0668000" y="6356350"/>
            <a:ext cx="685800" cy="365125"/>
          </a:xfrm>
          <a:noFill/>
        </p:spPr>
        <p:txBody>
          <a:bodyPr/>
          <a:lstStyle>
            <a:lvl1pPr>
              <a:defRPr>
                <a:solidFill>
                  <a:schemeClr val="bg1"/>
                </a:solidFill>
              </a:defRPr>
            </a:lvl1pPr>
          </a:lstStyle>
          <a:p>
            <a:fld id="{B53704D6-CDAA-4919-9A87-74B18DBD6BDC}" type="slidenum">
              <a:rPr lang="en-US" smtClean="0"/>
              <a:pPr/>
              <a:t>‹#›</a:t>
            </a:fld>
            <a:endParaRPr lang="en-US" dirty="0"/>
          </a:p>
        </p:txBody>
      </p:sp>
      <p:sp>
        <p:nvSpPr>
          <p:cNvPr id="13"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1833" r="71212" b="54965"/>
          <a:stretch/>
        </p:blipFill>
        <p:spPr>
          <a:xfrm>
            <a:off x="-26894" y="-375188"/>
            <a:ext cx="1550894" cy="1870963"/>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
        <p:nvSpPr>
          <p:cNvPr id="12" name="Title 1"/>
          <p:cNvSpPr>
            <a:spLocks noGrp="1"/>
          </p:cNvSpPr>
          <p:nvPr>
            <p:ph type="title"/>
          </p:nvPr>
        </p:nvSpPr>
        <p:spPr>
          <a:xfrm>
            <a:off x="1708674" y="1032662"/>
            <a:ext cx="7359126" cy="777874"/>
          </a:xfrm>
        </p:spPr>
        <p:txBody>
          <a:bodyPr anchor="b">
            <a:normAutofit/>
          </a:bodyPr>
          <a:lstStyle>
            <a:lvl1pPr>
              <a:defRPr sz="3200" b="1">
                <a:solidFill>
                  <a:srgbClr val="00763D"/>
                </a:solidFill>
                <a:latin typeface="Helvetica Neue" panose="02000503000000020004" pitchFamily="2" charset="0"/>
              </a:defRPr>
            </a:lvl1pPr>
          </a:lstStyle>
          <a:p>
            <a:r>
              <a:rPr lang="en-US" dirty="0"/>
              <a:t>Click to edit Master title style</a:t>
            </a:r>
          </a:p>
        </p:txBody>
      </p:sp>
      <p:sp>
        <p:nvSpPr>
          <p:cNvPr id="14" name="Content Placeholder 2"/>
          <p:cNvSpPr>
            <a:spLocks noGrp="1"/>
          </p:cNvSpPr>
          <p:nvPr>
            <p:ph idx="1" hasCustomPrompt="1"/>
          </p:nvPr>
        </p:nvSpPr>
        <p:spPr>
          <a:xfrm>
            <a:off x="1904999" y="2191535"/>
            <a:ext cx="9433389" cy="3941851"/>
          </a:xfrm>
          <a:prstGeom prst="rect">
            <a:avLst/>
          </a:prstGeom>
          <a:solidFill>
            <a:schemeClr val="bg1"/>
          </a:solidFill>
          <a:ln>
            <a:noFill/>
          </a:ln>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chemeClr val="tx1"/>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Tree>
    <p:extLst>
      <p:ext uri="{BB962C8B-B14F-4D97-AF65-F5344CB8AC3E}">
        <p14:creationId xmlns:p14="http://schemas.microsoft.com/office/powerpoint/2010/main" val="221539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_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5"/>
          <p:cNvSpPr txBox="1">
            <a:spLocks/>
          </p:cNvSpPr>
          <p:nvPr userDrawn="1"/>
        </p:nvSpPr>
        <p:spPr>
          <a:xfrm>
            <a:off x="10668000" y="6356350"/>
            <a:ext cx="685800" cy="365125"/>
          </a:xfrm>
          <a:prstGeom prst="rect">
            <a:avLst/>
          </a:prstGeom>
          <a:solidFill>
            <a:schemeClr val="bg1">
              <a:alpha val="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3704D6-CDAA-4919-9A87-74B18DBD6BD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900" y="504780"/>
            <a:ext cx="2095500" cy="509071"/>
          </a:xfrm>
          <a:prstGeom prst="rect">
            <a:avLst/>
          </a:prstGeom>
        </p:spPr>
      </p:pic>
      <p:sp>
        <p:nvSpPr>
          <p:cNvPr id="11" name="Subtitle 2"/>
          <p:cNvSpPr>
            <a:spLocks noGrp="1"/>
          </p:cNvSpPr>
          <p:nvPr>
            <p:ph type="subTitle" idx="13"/>
          </p:nvPr>
        </p:nvSpPr>
        <p:spPr>
          <a:xfrm>
            <a:off x="1524000" y="4361752"/>
            <a:ext cx="9144000" cy="1655762"/>
          </a:xfrm>
          <a:prstGeom prst="rect">
            <a:avLst/>
          </a:prstGeom>
          <a:noFill/>
        </p:spPr>
        <p:txBody>
          <a:bodyPr/>
          <a:lstStyle>
            <a:lvl1pPr marL="0" indent="0" algn="ctr">
              <a:buNone/>
              <a:defRPr sz="2400" b="0">
                <a:solidFill>
                  <a:schemeClr val="bg1"/>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sp>
        <p:nvSpPr>
          <p:cNvPr id="13" name="Title 1"/>
          <p:cNvSpPr>
            <a:spLocks noGrp="1"/>
          </p:cNvSpPr>
          <p:nvPr>
            <p:ph type="title"/>
          </p:nvPr>
        </p:nvSpPr>
        <p:spPr>
          <a:xfrm>
            <a:off x="1524000" y="2158302"/>
            <a:ext cx="9013563" cy="2066925"/>
          </a:xfrm>
        </p:spPr>
        <p:txBody>
          <a:bodyPr anchor="b">
            <a:normAutofit/>
          </a:bodyPr>
          <a:lstStyle>
            <a:lvl1pPr algn="ctr">
              <a:defRPr sz="3200" b="1">
                <a:solidFill>
                  <a:schemeClr val="bg1"/>
                </a:solidFill>
                <a:latin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78718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_oran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5"/>
          <p:cNvSpPr txBox="1">
            <a:spLocks/>
          </p:cNvSpPr>
          <p:nvPr userDrawn="1"/>
        </p:nvSpPr>
        <p:spPr>
          <a:xfrm>
            <a:off x="10668000" y="6356350"/>
            <a:ext cx="685800" cy="365125"/>
          </a:xfrm>
          <a:prstGeom prst="rect">
            <a:avLst/>
          </a:prstGeom>
          <a:solidFill>
            <a:schemeClr val="bg1">
              <a:alpha val="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3704D6-CDAA-4919-9A87-74B18DBD6BD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900" y="504780"/>
            <a:ext cx="2095500" cy="509071"/>
          </a:xfrm>
          <a:prstGeom prst="rect">
            <a:avLst/>
          </a:prstGeom>
        </p:spPr>
      </p:pic>
      <p:sp>
        <p:nvSpPr>
          <p:cNvPr id="16" name="Picture Placeholder 10"/>
          <p:cNvSpPr>
            <a:spLocks noGrp="1"/>
          </p:cNvSpPr>
          <p:nvPr>
            <p:ph type="pic" sz="quarter" idx="13"/>
          </p:nvPr>
        </p:nvSpPr>
        <p:spPr>
          <a:xfrm>
            <a:off x="1524000" y="2169511"/>
            <a:ext cx="9144000" cy="3850289"/>
          </a:xfrm>
          <a:prstGeom prst="rect">
            <a:avLst/>
          </a:prstGeom>
        </p:spPr>
        <p:txBody>
          <a:bodyPr/>
          <a:lstStyle>
            <a:lvl1pPr>
              <a:defRPr sz="2400">
                <a:latin typeface="Helvetica Neue" panose="02000503000000020004" pitchFamily="2" charset="0"/>
              </a:defRPr>
            </a:lvl1pPr>
          </a:lstStyle>
          <a:p>
            <a:endParaRPr lang="en-US" dirty="0"/>
          </a:p>
        </p:txBody>
      </p:sp>
      <p:sp>
        <p:nvSpPr>
          <p:cNvPr id="9"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sp>
        <p:nvSpPr>
          <p:cNvPr id="13" name="Title 1"/>
          <p:cNvSpPr>
            <a:spLocks noGrp="1"/>
          </p:cNvSpPr>
          <p:nvPr>
            <p:ph type="title"/>
          </p:nvPr>
        </p:nvSpPr>
        <p:spPr>
          <a:xfrm>
            <a:off x="1524000" y="1350402"/>
            <a:ext cx="9144000" cy="482560"/>
          </a:xfrm>
        </p:spPr>
        <p:txBody>
          <a:bodyPr anchor="b">
            <a:normAutofit/>
          </a:bodyPr>
          <a:lstStyle>
            <a:lvl1pPr algn="ctr">
              <a:defRPr sz="3200" b="1">
                <a:solidFill>
                  <a:schemeClr val="bg1"/>
                </a:solidFill>
                <a:latin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428843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triangles_orang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381000"/>
            <a:ext cx="12192000"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0668000" y="6356350"/>
            <a:ext cx="685800" cy="365125"/>
          </a:xfrm>
          <a:noFill/>
        </p:spPr>
        <p:txBody>
          <a:bodyPr/>
          <a:lstStyle>
            <a:lvl1pPr>
              <a:defRPr>
                <a:solidFill>
                  <a:schemeClr val="bg1"/>
                </a:solidFill>
              </a:defRPr>
            </a:lvl1pPr>
          </a:lstStyle>
          <a:p>
            <a:fld id="{B53704D6-CDAA-4919-9A87-74B18DBD6BDC}" type="slidenum">
              <a:rPr lang="en-US" smtClean="0"/>
              <a:pPr/>
              <a:t>‹#›</a:t>
            </a:fld>
            <a:endParaRPr lang="en-US" dirty="0"/>
          </a:p>
        </p:txBody>
      </p:sp>
      <p:sp>
        <p:nvSpPr>
          <p:cNvPr id="13"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r="71212" b="54965"/>
          <a:stretch/>
        </p:blipFill>
        <p:spPr>
          <a:xfrm>
            <a:off x="0" y="1"/>
            <a:ext cx="2633207" cy="1870963"/>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
        <p:nvSpPr>
          <p:cNvPr id="24" name="Subtitle 2"/>
          <p:cNvSpPr>
            <a:spLocks noGrp="1"/>
          </p:cNvSpPr>
          <p:nvPr>
            <p:ph type="subTitle" idx="13"/>
          </p:nvPr>
        </p:nvSpPr>
        <p:spPr>
          <a:xfrm>
            <a:off x="1524000" y="4361752"/>
            <a:ext cx="9144000" cy="1655762"/>
          </a:xfrm>
          <a:prstGeom prst="rect">
            <a:avLst/>
          </a:prstGeom>
          <a:noFill/>
        </p:spPr>
        <p:txBody>
          <a:bodyPr/>
          <a:lstStyle>
            <a:lvl1pPr marL="0" indent="0" algn="ctr">
              <a:buNone/>
              <a:defRPr sz="2400" b="0">
                <a:solidFill>
                  <a:srgbClr val="EF790C"/>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p:cNvSpPr>
            <a:spLocks noGrp="1"/>
          </p:cNvSpPr>
          <p:nvPr>
            <p:ph type="title"/>
          </p:nvPr>
        </p:nvSpPr>
        <p:spPr>
          <a:xfrm>
            <a:off x="1524000" y="2158302"/>
            <a:ext cx="9013563" cy="2066925"/>
          </a:xfrm>
        </p:spPr>
        <p:txBody>
          <a:bodyPr anchor="b">
            <a:normAutofit/>
          </a:bodyPr>
          <a:lstStyle>
            <a:lvl1pPr algn="ctr">
              <a:defRPr sz="3200" b="1">
                <a:solidFill>
                  <a:srgbClr val="00763D"/>
                </a:solidFill>
                <a:latin typeface="Helvetica Neue" panose="02000503000000020004" pitchFamily="2" charset="0"/>
              </a:defRPr>
            </a:lvl1pPr>
          </a:lstStyle>
          <a:p>
            <a:r>
              <a:rPr lang="en-US" dirty="0"/>
              <a:t>Click to edit Master title style</a:t>
            </a:r>
          </a:p>
        </p:txBody>
      </p:sp>
    </p:spTree>
    <p:extLst>
      <p:ext uri="{BB962C8B-B14F-4D97-AF65-F5344CB8AC3E}">
        <p14:creationId xmlns:p14="http://schemas.microsoft.com/office/powerpoint/2010/main" val="396593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triangles and content_orang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381000"/>
            <a:ext cx="12192000"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0668000" y="6356350"/>
            <a:ext cx="685800" cy="365125"/>
          </a:xfrm>
          <a:noFill/>
        </p:spPr>
        <p:txBody>
          <a:bodyPr/>
          <a:lstStyle>
            <a:lvl1pPr>
              <a:defRPr>
                <a:solidFill>
                  <a:schemeClr val="bg1"/>
                </a:solidFill>
              </a:defRPr>
            </a:lvl1pPr>
          </a:lstStyle>
          <a:p>
            <a:fld id="{B53704D6-CDAA-4919-9A87-74B18DBD6BDC}" type="slidenum">
              <a:rPr lang="en-US" smtClean="0"/>
              <a:pPr/>
              <a:t>‹#›</a:t>
            </a:fld>
            <a:endParaRPr lang="en-US" dirty="0"/>
          </a:p>
        </p:txBody>
      </p:sp>
      <p:sp>
        <p:nvSpPr>
          <p:cNvPr id="13" name="Footer Placeholder 4"/>
          <p:cNvSpPr>
            <a:spLocks noGrp="1"/>
          </p:cNvSpPr>
          <p:nvPr>
            <p:ph type="ftr" sz="quarter" idx="11"/>
          </p:nvPr>
        </p:nvSpPr>
        <p:spPr>
          <a:xfrm>
            <a:off x="1524000" y="6356350"/>
            <a:ext cx="8915400" cy="365125"/>
          </a:xfrm>
          <a:noFill/>
        </p:spPr>
        <p:txBody>
          <a:bodyPr/>
          <a:lstStyle>
            <a:lvl1pPr>
              <a:defRPr>
                <a:solidFill>
                  <a:schemeClr val="bg1"/>
                </a:solidFill>
              </a:defRPr>
            </a:lvl1pPr>
          </a:lstStyle>
          <a:p>
            <a:endParaRPr lang="en-US" dirty="0"/>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1833" r="71212" b="54965"/>
          <a:stretch/>
        </p:blipFill>
        <p:spPr>
          <a:xfrm>
            <a:off x="-26894" y="-375188"/>
            <a:ext cx="1550894" cy="1870963"/>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sp>
        <p:nvSpPr>
          <p:cNvPr id="12" name="Title 1"/>
          <p:cNvSpPr>
            <a:spLocks noGrp="1"/>
          </p:cNvSpPr>
          <p:nvPr>
            <p:ph type="title"/>
          </p:nvPr>
        </p:nvSpPr>
        <p:spPr>
          <a:xfrm>
            <a:off x="1708674" y="1032662"/>
            <a:ext cx="7359126" cy="777874"/>
          </a:xfrm>
        </p:spPr>
        <p:txBody>
          <a:bodyPr anchor="b">
            <a:normAutofit/>
          </a:bodyPr>
          <a:lstStyle>
            <a:lvl1pPr>
              <a:defRPr sz="3200" b="1">
                <a:solidFill>
                  <a:srgbClr val="00763D"/>
                </a:solidFill>
                <a:latin typeface="Helvetica Neue" panose="02000503000000020004" pitchFamily="2" charset="0"/>
              </a:defRPr>
            </a:lvl1pPr>
          </a:lstStyle>
          <a:p>
            <a:r>
              <a:rPr lang="en-US" dirty="0"/>
              <a:t>Click to edit Master title style</a:t>
            </a:r>
          </a:p>
        </p:txBody>
      </p:sp>
      <p:sp>
        <p:nvSpPr>
          <p:cNvPr id="18" name="Picture Placeholder 10"/>
          <p:cNvSpPr>
            <a:spLocks noGrp="1"/>
          </p:cNvSpPr>
          <p:nvPr>
            <p:ph type="pic" sz="quarter" idx="13"/>
          </p:nvPr>
        </p:nvSpPr>
        <p:spPr>
          <a:xfrm>
            <a:off x="1524000" y="2169511"/>
            <a:ext cx="9144000" cy="3850289"/>
          </a:xfrm>
          <a:prstGeom prst="rect">
            <a:avLst/>
          </a:prstGeom>
        </p:spPr>
        <p:txBody>
          <a:bodyPr/>
          <a:lstStyle>
            <a:lvl1pPr>
              <a:defRPr sz="2400">
                <a:latin typeface="Helvetica Neue" panose="02000503000000020004" pitchFamily="2" charset="0"/>
              </a:defRPr>
            </a:lvl1pPr>
          </a:lstStyle>
          <a:p>
            <a:endParaRPr lang="en-US" dirty="0"/>
          </a:p>
        </p:txBody>
      </p:sp>
    </p:spTree>
    <p:extLst>
      <p:ext uri="{BB962C8B-B14F-4D97-AF65-F5344CB8AC3E}">
        <p14:creationId xmlns:p14="http://schemas.microsoft.com/office/powerpoint/2010/main" val="20153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nner_title x 3 &amp; text">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04999" y="6356350"/>
            <a:ext cx="8534401" cy="365125"/>
          </a:xfrm>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latin typeface="HelveticaNeueLT Pro 45 Lt" panose="020B0403020202020204" pitchFamily="34" charset="0"/>
              </a:defRPr>
            </a:lvl1pPr>
          </a:lstStyle>
          <a:p>
            <a:fld id="{B53704D6-CDAA-4919-9A87-74B18DBD6BDC}"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33400"/>
            <a:ext cx="2057400" cy="49926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28738" cy="6858000"/>
          </a:xfrm>
          <a:prstGeom prst="rect">
            <a:avLst/>
          </a:prstGeom>
        </p:spPr>
      </p:pic>
      <p:sp>
        <p:nvSpPr>
          <p:cNvPr id="12" name="Title 1"/>
          <p:cNvSpPr>
            <a:spLocks noGrp="1"/>
          </p:cNvSpPr>
          <p:nvPr>
            <p:ph type="title"/>
          </p:nvPr>
        </p:nvSpPr>
        <p:spPr>
          <a:xfrm>
            <a:off x="1708674" y="365126"/>
            <a:ext cx="7359126" cy="777874"/>
          </a:xfrm>
        </p:spPr>
        <p:txBody>
          <a:bodyPr anchor="b">
            <a:normAutofit/>
          </a:bodyPr>
          <a:lstStyle>
            <a:lvl1pPr>
              <a:defRPr sz="3200" b="1">
                <a:solidFill>
                  <a:srgbClr val="00763D"/>
                </a:solidFill>
                <a:latin typeface="Helvetica Neue" panose="02000503000000020004" pitchFamily="2" charset="0"/>
              </a:defRPr>
            </a:lvl1pPr>
          </a:lstStyle>
          <a:p>
            <a:r>
              <a:rPr lang="en-US" dirty="0"/>
              <a:t>Click to edit Master title style</a:t>
            </a:r>
          </a:p>
        </p:txBody>
      </p:sp>
      <p:sp>
        <p:nvSpPr>
          <p:cNvPr id="13" name="Content Placeholder 2"/>
          <p:cNvSpPr>
            <a:spLocks noGrp="1"/>
          </p:cNvSpPr>
          <p:nvPr>
            <p:ph idx="1" hasCustomPrompt="1"/>
          </p:nvPr>
        </p:nvSpPr>
        <p:spPr>
          <a:xfrm>
            <a:off x="1904999" y="2712825"/>
            <a:ext cx="9433389" cy="342056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a:solidFill>
                  <a:srgbClr val="3C3C3C"/>
                </a:solidFill>
                <a:latin typeface="Helvetica Neue" panose="02000503000000020004" pitchFamily="2" charset="0"/>
              </a:defRPr>
            </a:lvl1pPr>
            <a:lvl3pPr marL="914400" indent="0">
              <a:buNone/>
              <a:defRPr sz="105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style</a:t>
            </a:r>
          </a:p>
          <a:p>
            <a:pPr lvl="0"/>
            <a:endParaRPr lang="en-US" dirty="0"/>
          </a:p>
        </p:txBody>
      </p:sp>
      <p:sp>
        <p:nvSpPr>
          <p:cNvPr id="19" name="Subtitle 2"/>
          <p:cNvSpPr>
            <a:spLocks noGrp="1"/>
          </p:cNvSpPr>
          <p:nvPr>
            <p:ph type="subTitle" idx="13"/>
          </p:nvPr>
        </p:nvSpPr>
        <p:spPr>
          <a:xfrm>
            <a:off x="1828800" y="1361773"/>
            <a:ext cx="8153400" cy="510603"/>
          </a:xfrm>
          <a:prstGeom prst="rect">
            <a:avLst/>
          </a:prstGeom>
        </p:spPr>
        <p:txBody>
          <a:bodyPr/>
          <a:lstStyle>
            <a:lvl1pPr marL="0" indent="0" algn="l">
              <a:buNone/>
              <a:defRPr sz="2400" b="0">
                <a:solidFill>
                  <a:srgbClr val="7FBD36"/>
                </a:solidFill>
                <a:latin typeface="HelveticaNeueLT Pro 45 L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2"/>
          <p:cNvSpPr>
            <a:spLocks noGrp="1"/>
          </p:cNvSpPr>
          <p:nvPr>
            <p:ph type="body" idx="14" hasCustomPrompt="1"/>
          </p:nvPr>
        </p:nvSpPr>
        <p:spPr>
          <a:xfrm>
            <a:off x="1981200" y="2091149"/>
            <a:ext cx="9357188" cy="402903"/>
          </a:xfrm>
          <a:prstGeom prst="rect">
            <a:avLst/>
          </a:prstGeom>
        </p:spPr>
        <p:txBody>
          <a:bodyPr anchor="b"/>
          <a:lstStyle>
            <a:lvl1pPr marL="0" indent="0">
              <a:buNone/>
              <a:defRPr sz="2000" b="0">
                <a:solidFill>
                  <a:srgbClr val="EF790C"/>
                </a:solidFill>
                <a:latin typeface="HelveticaNeueLT Pro 45 Lt" panose="020B04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style 2</a:t>
            </a:r>
          </a:p>
        </p:txBody>
      </p:sp>
    </p:spTree>
    <p:extLst>
      <p:ext uri="{BB962C8B-B14F-4D97-AF65-F5344CB8AC3E}">
        <p14:creationId xmlns:p14="http://schemas.microsoft.com/office/powerpoint/2010/main" val="284850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38400" y="1222893"/>
            <a:ext cx="8229600" cy="1266248"/>
          </a:xfrm>
          <a:prstGeom prst="rect">
            <a:avLst/>
          </a:prstGeom>
        </p:spPr>
        <p:txBody>
          <a:bodyPr vert="horz" lIns="91440" tIns="45720" rIns="91440" bIns="45720" rtlCol="0" anchor="b">
            <a:normAutofit/>
          </a:bodyPr>
          <a:lstStyle/>
          <a:p>
            <a:r>
              <a:rPr lang="en-US" dirty="0"/>
              <a:t>Click to edit Master title style</a:t>
            </a:r>
          </a:p>
        </p:txBody>
      </p:sp>
      <p:sp>
        <p:nvSpPr>
          <p:cNvPr id="8" name="Footer Placeholder 4"/>
          <p:cNvSpPr>
            <a:spLocks noGrp="1"/>
          </p:cNvSpPr>
          <p:nvPr>
            <p:ph type="ftr" sz="quarter" idx="3"/>
          </p:nvPr>
        </p:nvSpPr>
        <p:spPr>
          <a:xfrm>
            <a:off x="2819400" y="6356350"/>
            <a:ext cx="7620000" cy="365125"/>
          </a:xfrm>
          <a:prstGeom prst="rect">
            <a:avLst/>
          </a:prstGeom>
        </p:spPr>
        <p:txBody>
          <a:bodyPr vert="horz" lIns="91440" tIns="45720" rIns="91440" bIns="45720" rtlCol="0" anchor="ctr"/>
          <a:lstStyle>
            <a:lvl1pPr algn="ctr">
              <a:defRPr sz="1200">
                <a:solidFill>
                  <a:schemeClr val="bg1"/>
                </a:solidFill>
                <a:latin typeface="HelveticaNeueLT Pro 45 Lt" panose="020B0403020202020204" pitchFamily="34" charset="0"/>
              </a:defRPr>
            </a:lvl1pPr>
          </a:lstStyle>
          <a:p>
            <a:endParaRPr lang="en-US" dirty="0"/>
          </a:p>
        </p:txBody>
      </p:sp>
      <p:sp>
        <p:nvSpPr>
          <p:cNvPr id="9" name="Slide Number Placeholder 5"/>
          <p:cNvSpPr>
            <a:spLocks noGrp="1"/>
          </p:cNvSpPr>
          <p:nvPr>
            <p:ph type="sldNum" sz="quarter" idx="4"/>
          </p:nvPr>
        </p:nvSpPr>
        <p:spPr>
          <a:xfrm>
            <a:off x="106680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704D6-CDAA-4919-9A87-74B18DBD6BDC}" type="slidenum">
              <a:rPr lang="en-US" smtClean="0"/>
              <a:t>‹#›</a:t>
            </a:fld>
            <a:endParaRPr lang="en-US"/>
          </a:p>
        </p:txBody>
      </p:sp>
      <p:sp>
        <p:nvSpPr>
          <p:cNvPr id="6" name="Content Placeholder 2"/>
          <p:cNvSpPr txBox="1">
            <a:spLocks/>
          </p:cNvSpPr>
          <p:nvPr userDrawn="1"/>
        </p:nvSpPr>
        <p:spPr>
          <a:xfrm>
            <a:off x="2438400" y="2712465"/>
            <a:ext cx="9433389" cy="342056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0" kern="1200">
                <a:solidFill>
                  <a:srgbClr val="3C3C3C"/>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000"/>
              </a:spcBef>
              <a:buFont typeface="Arial" panose="020B0604020202020204" pitchFamily="34" charset="0"/>
              <a:buNone/>
              <a:defRPr/>
            </a:pPr>
            <a:r>
              <a:rPr lang="en-US" dirty="0"/>
              <a:t>Text style</a:t>
            </a:r>
          </a:p>
          <a:p>
            <a:endParaRPr lang="en-US" dirty="0"/>
          </a:p>
        </p:txBody>
      </p:sp>
    </p:spTree>
    <p:extLst>
      <p:ext uri="{BB962C8B-B14F-4D97-AF65-F5344CB8AC3E}">
        <p14:creationId xmlns:p14="http://schemas.microsoft.com/office/powerpoint/2010/main" val="2006459549"/>
      </p:ext>
    </p:extLst>
  </p:cSld>
  <p:clrMap bg1="lt1" tx1="dk1" bg2="lt2" tx2="dk2" accent1="accent1" accent2="accent2" accent3="accent3" accent4="accent4" accent5="accent5" accent6="accent6" hlink="hlink" folHlink="folHlink"/>
  <p:sldLayoutIdLst>
    <p:sldLayoutId id="2147483702" r:id="rId1"/>
    <p:sldLayoutId id="2147483650" r:id="rId2"/>
    <p:sldLayoutId id="2147483649" r:id="rId3"/>
    <p:sldLayoutId id="2147483697" r:id="rId4"/>
    <p:sldLayoutId id="2147483706" r:id="rId5"/>
    <p:sldLayoutId id="2147483707" r:id="rId6"/>
    <p:sldLayoutId id="2147483704" r:id="rId7"/>
    <p:sldLayoutId id="2147483705" r:id="rId8"/>
    <p:sldLayoutId id="2147483688" r:id="rId9"/>
    <p:sldLayoutId id="2147483716" r:id="rId10"/>
    <p:sldLayoutId id="2147483731" r:id="rId11"/>
    <p:sldLayoutId id="2147483712" r:id="rId12"/>
    <p:sldLayoutId id="2147483726" r:id="rId13"/>
    <p:sldLayoutId id="2147483689" r:id="rId14"/>
    <p:sldLayoutId id="2147483717" r:id="rId15"/>
    <p:sldLayoutId id="2147483724" r:id="rId16"/>
    <p:sldLayoutId id="2147483714" r:id="rId17"/>
    <p:sldLayoutId id="2147483727" r:id="rId18"/>
    <p:sldLayoutId id="2147483690" r:id="rId19"/>
    <p:sldLayoutId id="2147483718" r:id="rId20"/>
    <p:sldLayoutId id="2147483725" r:id="rId21"/>
    <p:sldLayoutId id="2147483730" r:id="rId22"/>
    <p:sldLayoutId id="2147483715" r:id="rId23"/>
    <p:sldLayoutId id="2147483691" r:id="rId24"/>
    <p:sldLayoutId id="2147483728" r:id="rId25"/>
    <p:sldLayoutId id="2147483719" r:id="rId26"/>
    <p:sldLayoutId id="2147483729" r:id="rId27"/>
    <p:sldLayoutId id="2147483713" r:id="rId28"/>
    <p:sldLayoutId id="2147483732" r:id="rId29"/>
    <p:sldLayoutId id="2147483721" r:id="rId30"/>
    <p:sldLayoutId id="2147483733" r:id="rId31"/>
  </p:sldLayoutIdLst>
  <p:txStyles>
    <p:titleStyle>
      <a:lvl1pPr algn="l" defTabSz="914400" rtl="0" eaLnBrk="1" latinLnBrk="0" hangingPunct="1">
        <a:lnSpc>
          <a:spcPct val="90000"/>
        </a:lnSpc>
        <a:spcBef>
          <a:spcPct val="0"/>
        </a:spcBef>
        <a:buNone/>
        <a:defRPr sz="3200" b="1" kern="1200">
          <a:solidFill>
            <a:srgbClr val="00763D"/>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ee-hub.eu/peer-learning/entrepreneurship-education/2452-third-peer-learning-workshop-in-entrepreneurship-education.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en-GB" b="1" dirty="0"/>
              <a:t>2 March 2021</a:t>
            </a:r>
          </a:p>
        </p:txBody>
      </p:sp>
      <p:sp>
        <p:nvSpPr>
          <p:cNvPr id="3" name="Title 2"/>
          <p:cNvSpPr>
            <a:spLocks noGrp="1"/>
          </p:cNvSpPr>
          <p:nvPr>
            <p:ph type="title"/>
          </p:nvPr>
        </p:nvSpPr>
        <p:spPr>
          <a:xfrm>
            <a:off x="1524000" y="2158302"/>
            <a:ext cx="9013563" cy="1249041"/>
          </a:xfrm>
        </p:spPr>
        <p:txBody>
          <a:bodyPr/>
          <a:lstStyle/>
          <a:p>
            <a:r>
              <a:rPr lang="en-GB" dirty="0" err="1"/>
              <a:t>Peer-learning</a:t>
            </a:r>
            <a:r>
              <a:rPr lang="en-GB" dirty="0"/>
              <a:t> workshop in Entrepreneurship Education</a:t>
            </a:r>
          </a:p>
        </p:txBody>
      </p:sp>
      <p:sp>
        <p:nvSpPr>
          <p:cNvPr id="5" name="Explosion 1 4"/>
          <p:cNvSpPr/>
          <p:nvPr/>
        </p:nvSpPr>
        <p:spPr>
          <a:xfrm>
            <a:off x="8268100" y="2945330"/>
            <a:ext cx="3883793" cy="3811604"/>
          </a:xfrm>
          <a:prstGeom prst="irregularSeal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069710" y="3781830"/>
            <a:ext cx="2935705" cy="1159844"/>
          </a:xfrm>
          <a:prstGeom prst="rect">
            <a:avLst/>
          </a:prstGeom>
          <a:noFill/>
          <a:ln>
            <a:noFill/>
          </a:ln>
        </p:spPr>
        <p:txBody>
          <a:bodyPr vert="horz" wrap="square" lIns="91440" tIns="45720" rIns="91440" bIns="45720" rtlCol="0" anchor="b">
            <a:noAutofit/>
          </a:bodyPr>
          <a:lstStyle/>
          <a:p>
            <a:r>
              <a:rPr lang="en-GB" sz="2400" b="1" dirty="0">
                <a:solidFill>
                  <a:srgbClr val="00763D"/>
                </a:solidFill>
                <a:latin typeface="Helvetica Neue" panose="02000503000000020004" pitchFamily="2" charset="0"/>
                <a:ea typeface="+mj-ea"/>
                <a:cs typeface="+mj-cs"/>
              </a:rPr>
              <a:t>Live Session 3</a:t>
            </a:r>
          </a:p>
        </p:txBody>
      </p:sp>
      <p:pic>
        <p:nvPicPr>
          <p:cNvPr id="4" name="Picture 3"/>
          <p:cNvPicPr>
            <a:picLocks noChangeAspect="1"/>
          </p:cNvPicPr>
          <p:nvPr/>
        </p:nvPicPr>
        <p:blipFill>
          <a:blip r:embed="rId2"/>
          <a:stretch>
            <a:fillRect/>
          </a:stretch>
        </p:blipFill>
        <p:spPr>
          <a:xfrm>
            <a:off x="629834" y="3778143"/>
            <a:ext cx="3212870" cy="21459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0581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203" y="684322"/>
            <a:ext cx="8237150" cy="777874"/>
          </a:xfrm>
        </p:spPr>
        <p:txBody>
          <a:bodyPr>
            <a:normAutofit fontScale="90000"/>
          </a:bodyPr>
          <a:lstStyle/>
          <a:p>
            <a:r>
              <a:rPr lang="en-GB" dirty="0"/>
              <a:t>Policy recommendations</a:t>
            </a:r>
            <a:br>
              <a:rPr lang="en-GB" dirty="0"/>
            </a:br>
            <a:r>
              <a:rPr lang="en-GB" sz="4000" dirty="0"/>
              <a:t>Research and Knowledge Transfer</a:t>
            </a:r>
            <a:endParaRPr lang="en-GB" dirty="0"/>
          </a:p>
        </p:txBody>
      </p:sp>
      <p:sp>
        <p:nvSpPr>
          <p:cNvPr id="7" name="Rectangle 6">
            <a:extLst>
              <a:ext uri="{FF2B5EF4-FFF2-40B4-BE49-F238E27FC236}">
                <a16:creationId xmlns:a16="http://schemas.microsoft.com/office/drawing/2014/main" id="{D7D722EB-B594-442A-9804-3B07C75481E9}"/>
              </a:ext>
            </a:extLst>
          </p:cNvPr>
          <p:cNvSpPr/>
          <p:nvPr/>
        </p:nvSpPr>
        <p:spPr>
          <a:xfrm>
            <a:off x="402210" y="2276819"/>
            <a:ext cx="11387580" cy="2031325"/>
          </a:xfrm>
          <a:prstGeom prst="rect">
            <a:avLst/>
          </a:prstGeom>
        </p:spPr>
        <p:txBody>
          <a:bodyPr wrap="square">
            <a:spAutoFit/>
          </a:bodyPr>
          <a:lstStyle/>
          <a:p>
            <a:r>
              <a:rPr lang="en-GB" dirty="0"/>
              <a:t>Pan-European research is crucial to understanding the impact of EE, and has clear added value to national research. </a:t>
            </a:r>
          </a:p>
          <a:p>
            <a:endParaRPr lang="en-GB" dirty="0"/>
          </a:p>
          <a:p>
            <a:r>
              <a:rPr lang="en-GB" dirty="0"/>
              <a:t>The pre-surveys to the two EE workshops clearly indicated a need for research about both the short-term impact of entrepreneurship education and its long-term impact e.g. on job creation and employability including dissemination of such research. </a:t>
            </a:r>
          </a:p>
          <a:p>
            <a:r>
              <a:rPr lang="en-GB" dirty="0"/>
              <a:t>Teachers also need assessment tools and ways of evaluating students’ performance and learning outcomes. Schools and teachers need tools to monitor their own progress.</a:t>
            </a:r>
            <a:endParaRPr lang="en-GB" sz="2000" dirty="0"/>
          </a:p>
        </p:txBody>
      </p:sp>
    </p:spTree>
    <p:extLst>
      <p:ext uri="{BB962C8B-B14F-4D97-AF65-F5344CB8AC3E}">
        <p14:creationId xmlns:p14="http://schemas.microsoft.com/office/powerpoint/2010/main" val="284777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shutterstock_116236447">
            <a:extLst>
              <a:ext uri="{FF2B5EF4-FFF2-40B4-BE49-F238E27FC236}">
                <a16:creationId xmlns:a16="http://schemas.microsoft.com/office/drawing/2014/main" id="{ACED329D-8B7C-45DA-AB0E-E3CD91E4F0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44CA19C-F18D-4D4E-85AA-396D76435440}"/>
              </a:ext>
            </a:extLst>
          </p:cNvPr>
          <p:cNvSpPr>
            <a:spLocks noGrp="1"/>
          </p:cNvSpPr>
          <p:nvPr>
            <p:ph type="title"/>
          </p:nvPr>
        </p:nvSpPr>
        <p:spPr>
          <a:xfrm>
            <a:off x="1434752" y="955675"/>
            <a:ext cx="8237150" cy="1585301"/>
          </a:xfrm>
        </p:spPr>
        <p:txBody>
          <a:bodyPr>
            <a:normAutofit fontScale="90000"/>
          </a:bodyPr>
          <a:lstStyle/>
          <a:p>
            <a:r>
              <a:rPr lang="en-GB" dirty="0"/>
              <a:t>Policy recommendations</a:t>
            </a:r>
            <a:br>
              <a:rPr lang="en-GB" dirty="0"/>
            </a:br>
            <a:r>
              <a:rPr lang="en-GB" sz="4000" dirty="0"/>
              <a:t>Research and Knowledge Transfer</a:t>
            </a:r>
            <a:br>
              <a:rPr lang="en-GB" sz="4000" dirty="0"/>
            </a:br>
            <a:br>
              <a:rPr lang="en-GB" sz="4000" dirty="0"/>
            </a:br>
            <a:r>
              <a:rPr lang="en-GB" sz="2200" dirty="0"/>
              <a:t>National Actions</a:t>
            </a:r>
            <a:endParaRPr lang="en-GB" dirty="0"/>
          </a:p>
        </p:txBody>
      </p:sp>
      <p:pic>
        <p:nvPicPr>
          <p:cNvPr id="7" name="Picture 6">
            <a:extLst>
              <a:ext uri="{FF2B5EF4-FFF2-40B4-BE49-F238E27FC236}">
                <a16:creationId xmlns:a16="http://schemas.microsoft.com/office/drawing/2014/main" id="{1154EAC3-3477-4A89-B9AD-BAFB8AD007F6}"/>
              </a:ext>
            </a:extLst>
          </p:cNvPr>
          <p:cNvPicPr>
            <a:picLocks noChangeAspect="1"/>
          </p:cNvPicPr>
          <p:nvPr/>
        </p:nvPicPr>
        <p:blipFill rotWithShape="1">
          <a:blip r:embed="rId2"/>
          <a:srcRect t="31863" b="9052"/>
          <a:stretch/>
        </p:blipFill>
        <p:spPr>
          <a:xfrm>
            <a:off x="1459706" y="2868778"/>
            <a:ext cx="9577388" cy="2904312"/>
          </a:xfrm>
          <a:prstGeom prst="rect">
            <a:avLst/>
          </a:prstGeom>
        </p:spPr>
      </p:pic>
    </p:spTree>
    <p:extLst>
      <p:ext uri="{BB962C8B-B14F-4D97-AF65-F5344CB8AC3E}">
        <p14:creationId xmlns:p14="http://schemas.microsoft.com/office/powerpoint/2010/main" val="130657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shutterstock_116236447">
            <a:extLst>
              <a:ext uri="{FF2B5EF4-FFF2-40B4-BE49-F238E27FC236}">
                <a16:creationId xmlns:a16="http://schemas.microsoft.com/office/drawing/2014/main" id="{ACED329D-8B7C-45DA-AB0E-E3CD91E4F0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077F4E3-98F7-46DC-8AEE-6DE2AFBFCCB1}"/>
              </a:ext>
            </a:extLst>
          </p:cNvPr>
          <p:cNvSpPr>
            <a:spLocks noGrp="1"/>
          </p:cNvSpPr>
          <p:nvPr>
            <p:ph type="title"/>
          </p:nvPr>
        </p:nvSpPr>
        <p:spPr>
          <a:xfrm>
            <a:off x="1459706" y="1351165"/>
            <a:ext cx="8237150" cy="1517613"/>
          </a:xfrm>
        </p:spPr>
        <p:txBody>
          <a:bodyPr>
            <a:normAutofit fontScale="90000"/>
          </a:bodyPr>
          <a:lstStyle/>
          <a:p>
            <a:r>
              <a:rPr lang="en-GB" dirty="0"/>
              <a:t>Policy recommendations</a:t>
            </a:r>
            <a:br>
              <a:rPr lang="en-GB" dirty="0"/>
            </a:br>
            <a:r>
              <a:rPr lang="en-GB" sz="4000" dirty="0"/>
              <a:t>Research and Knowledge Transfer</a:t>
            </a:r>
            <a:br>
              <a:rPr lang="en-GB" sz="4000" dirty="0"/>
            </a:br>
            <a:br>
              <a:rPr lang="en-GB" sz="4000" dirty="0"/>
            </a:br>
            <a:r>
              <a:rPr lang="en-GB" sz="2200" dirty="0"/>
              <a:t>European actions</a:t>
            </a:r>
            <a:br>
              <a:rPr lang="en-GB" sz="4000" dirty="0"/>
            </a:br>
            <a:endParaRPr lang="en-GB" dirty="0"/>
          </a:p>
        </p:txBody>
      </p:sp>
      <p:pic>
        <p:nvPicPr>
          <p:cNvPr id="2" name="Picture 1">
            <a:extLst>
              <a:ext uri="{FF2B5EF4-FFF2-40B4-BE49-F238E27FC236}">
                <a16:creationId xmlns:a16="http://schemas.microsoft.com/office/drawing/2014/main" id="{627DF9DF-F205-4786-9970-3FC8EBE9ABC2}"/>
              </a:ext>
            </a:extLst>
          </p:cNvPr>
          <p:cNvPicPr>
            <a:picLocks noChangeAspect="1"/>
          </p:cNvPicPr>
          <p:nvPr/>
        </p:nvPicPr>
        <p:blipFill>
          <a:blip r:embed="rId2"/>
          <a:stretch>
            <a:fillRect/>
          </a:stretch>
        </p:blipFill>
        <p:spPr>
          <a:xfrm>
            <a:off x="1211140" y="2439865"/>
            <a:ext cx="10420350" cy="3314700"/>
          </a:xfrm>
          <a:prstGeom prst="rect">
            <a:avLst/>
          </a:prstGeom>
        </p:spPr>
      </p:pic>
    </p:spTree>
    <p:extLst>
      <p:ext uri="{BB962C8B-B14F-4D97-AF65-F5344CB8AC3E}">
        <p14:creationId xmlns:p14="http://schemas.microsoft.com/office/powerpoint/2010/main" val="106134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606" y="570649"/>
            <a:ext cx="7359126" cy="777874"/>
          </a:xfrm>
        </p:spPr>
        <p:txBody>
          <a:bodyPr/>
          <a:lstStyle/>
          <a:p>
            <a:r>
              <a:rPr lang="en-GB" dirty="0"/>
              <a:t>Live Session 3</a:t>
            </a:r>
          </a:p>
        </p:txBody>
      </p:sp>
      <p:sp>
        <p:nvSpPr>
          <p:cNvPr id="3" name="Content Placeholder 2"/>
          <p:cNvSpPr>
            <a:spLocks noGrp="1"/>
          </p:cNvSpPr>
          <p:nvPr>
            <p:ph idx="1"/>
          </p:nvPr>
        </p:nvSpPr>
        <p:spPr>
          <a:xfrm>
            <a:off x="1288982" y="1426326"/>
            <a:ext cx="9433389" cy="4791594"/>
          </a:xfrm>
        </p:spPr>
        <p:txBody>
          <a:bodyPr>
            <a:normAutofit fontScale="40000" lnSpcReduction="20000"/>
          </a:bodyPr>
          <a:lstStyle/>
          <a:p>
            <a:endParaRPr lang="en-GB" sz="2800" dirty="0"/>
          </a:p>
          <a:p>
            <a:r>
              <a:rPr lang="en-GB" sz="4500" b="1" dirty="0">
                <a:solidFill>
                  <a:srgbClr val="00763D"/>
                </a:solidFill>
                <a:ea typeface="+mj-ea"/>
                <a:cs typeface="+mj-cs"/>
              </a:rPr>
              <a:t>2 March, 10:00-11:00 CET - Agenda:</a:t>
            </a:r>
          </a:p>
          <a:p>
            <a:endParaRPr lang="en-GB" sz="4500" dirty="0">
              <a:solidFill>
                <a:srgbClr val="00763D"/>
              </a:solidFill>
              <a:ea typeface="+mj-ea"/>
              <a:cs typeface="+mj-cs"/>
            </a:endParaRPr>
          </a:p>
          <a:p>
            <a:pPr marL="514350" indent="-514350">
              <a:buFont typeface="+mj-lt"/>
              <a:buAutoNum type="arabicPeriod"/>
            </a:pPr>
            <a:r>
              <a:rPr lang="en-GB" sz="4500" dirty="0">
                <a:solidFill>
                  <a:srgbClr val="00763D"/>
                </a:solidFill>
                <a:ea typeface="+mj-ea"/>
                <a:cs typeface="+mj-cs"/>
              </a:rPr>
              <a:t>Opening &amp; introduction to workshop programme 10 March (JA Europe)</a:t>
            </a:r>
          </a:p>
          <a:p>
            <a:pPr marL="514350" indent="-514350">
              <a:buFont typeface="+mj-lt"/>
              <a:buAutoNum type="arabicPeriod"/>
            </a:pPr>
            <a:endParaRPr lang="en-GB" sz="4500" dirty="0">
              <a:solidFill>
                <a:srgbClr val="00763D"/>
              </a:solidFill>
              <a:ea typeface="+mj-ea"/>
              <a:cs typeface="+mj-cs"/>
            </a:endParaRPr>
          </a:p>
          <a:p>
            <a:pPr marL="514350" indent="-514350">
              <a:buFont typeface="+mj-lt"/>
              <a:buAutoNum type="arabicPeriod"/>
            </a:pPr>
            <a:r>
              <a:rPr lang="en-GB" sz="4500" dirty="0">
                <a:solidFill>
                  <a:srgbClr val="00763D"/>
                </a:solidFill>
                <a:ea typeface="+mj-ea"/>
                <a:cs typeface="+mj-cs"/>
              </a:rPr>
              <a:t>Latest in the Online Community (EUN European </a:t>
            </a:r>
            <a:r>
              <a:rPr lang="en-GB" sz="4500" dirty="0" err="1">
                <a:solidFill>
                  <a:srgbClr val="00763D"/>
                </a:solidFill>
                <a:ea typeface="+mj-ea"/>
                <a:cs typeface="+mj-cs"/>
              </a:rPr>
              <a:t>Schoolnet</a:t>
            </a:r>
            <a:r>
              <a:rPr lang="en-GB" sz="4500" dirty="0">
                <a:solidFill>
                  <a:srgbClr val="00763D"/>
                </a:solidFill>
                <a:ea typeface="+mj-ea"/>
                <a:cs typeface="+mj-cs"/>
              </a:rPr>
              <a:t>)</a:t>
            </a:r>
          </a:p>
          <a:p>
            <a:pPr marL="514350" indent="-514350">
              <a:buFont typeface="+mj-lt"/>
              <a:buAutoNum type="arabicPeriod"/>
            </a:pPr>
            <a:endParaRPr lang="en-GB" sz="4500" dirty="0">
              <a:solidFill>
                <a:srgbClr val="00763D"/>
              </a:solidFill>
              <a:ea typeface="+mj-ea"/>
              <a:cs typeface="+mj-cs"/>
            </a:endParaRPr>
          </a:p>
          <a:p>
            <a:pPr marL="514350" indent="-514350">
              <a:buFont typeface="+mj-lt"/>
              <a:buAutoNum type="arabicPeriod"/>
            </a:pPr>
            <a:r>
              <a:rPr lang="en-GB" sz="4500" dirty="0">
                <a:solidFill>
                  <a:srgbClr val="00763D"/>
                </a:solidFill>
                <a:ea typeface="+mj-ea"/>
                <a:cs typeface="+mj-cs"/>
              </a:rPr>
              <a:t>Overview of policy recommendations available in the online community related to</a:t>
            </a:r>
          </a:p>
          <a:p>
            <a:pPr lvl="1"/>
            <a:r>
              <a:rPr lang="en-GB" sz="4500" dirty="0">
                <a:solidFill>
                  <a:srgbClr val="00763D"/>
                </a:solidFill>
                <a:latin typeface="Helvetica Neue" panose="02000503000000020004" pitchFamily="2" charset="0"/>
                <a:ea typeface="+mj-ea"/>
                <a:cs typeface="+mj-cs"/>
              </a:rPr>
              <a:t>AWARENESS &amp; VISIBILITY</a:t>
            </a:r>
          </a:p>
          <a:p>
            <a:pPr lvl="1"/>
            <a:r>
              <a:rPr lang="en-GB" sz="4500" dirty="0">
                <a:solidFill>
                  <a:srgbClr val="00763D"/>
                </a:solidFill>
                <a:latin typeface="Helvetica Neue" panose="02000503000000020004" pitchFamily="2" charset="0"/>
                <a:ea typeface="+mj-ea"/>
                <a:cs typeface="+mj-cs"/>
              </a:rPr>
              <a:t>RESEARCH &amp; KNOWLEDGE TRANSFER</a:t>
            </a:r>
          </a:p>
          <a:p>
            <a:pPr lvl="1"/>
            <a:endParaRPr lang="en-GB" sz="4500" dirty="0">
              <a:solidFill>
                <a:srgbClr val="00763D"/>
              </a:solidFill>
              <a:latin typeface="Helvetica Neue" panose="02000503000000020004" pitchFamily="2" charset="0"/>
              <a:ea typeface="+mj-ea"/>
              <a:cs typeface="+mj-cs"/>
            </a:endParaRPr>
          </a:p>
          <a:p>
            <a:r>
              <a:rPr lang="en-GB" sz="4500" dirty="0">
                <a:solidFill>
                  <a:srgbClr val="00763D"/>
                </a:solidFill>
                <a:ea typeface="+mj-ea"/>
                <a:cs typeface="+mj-cs"/>
              </a:rPr>
              <a:t>4. Nationwide survey in Finland on entrepreneurial competences among all comprehensive school nine-graders in three successive years (2020, 2021, 2022)”, Anu Raappana, LUT University (Finland)</a:t>
            </a:r>
          </a:p>
          <a:p>
            <a:endParaRPr lang="en-GB" sz="4500" dirty="0">
              <a:solidFill>
                <a:srgbClr val="00763D"/>
              </a:solidFill>
              <a:ea typeface="+mj-ea"/>
              <a:cs typeface="+mj-cs"/>
            </a:endParaRPr>
          </a:p>
          <a:p>
            <a:r>
              <a:rPr lang="en-GB" sz="4500" dirty="0">
                <a:solidFill>
                  <a:srgbClr val="00763D"/>
                </a:solidFill>
                <a:ea typeface="+mj-ea"/>
                <a:cs typeface="+mj-cs"/>
              </a:rPr>
              <a:t>5. Assessment and certification of entrepreneurial competences: example of the Entrepreneurial Skills Pass (</a:t>
            </a:r>
            <a:r>
              <a:rPr lang="en-GB" sz="4500" dirty="0" err="1">
                <a:solidFill>
                  <a:srgbClr val="00763D"/>
                </a:solidFill>
                <a:ea typeface="+mj-ea"/>
                <a:cs typeface="+mj-cs"/>
              </a:rPr>
              <a:t>Kare</a:t>
            </a:r>
            <a:r>
              <a:rPr lang="en-GB" sz="4500" dirty="0">
                <a:solidFill>
                  <a:srgbClr val="00763D"/>
                </a:solidFill>
                <a:ea typeface="+mj-ea"/>
                <a:cs typeface="+mj-cs"/>
              </a:rPr>
              <a:t> </a:t>
            </a:r>
            <a:r>
              <a:rPr lang="en-GB" sz="4500" dirty="0" err="1">
                <a:solidFill>
                  <a:srgbClr val="00763D"/>
                </a:solidFill>
                <a:ea typeface="+mj-ea"/>
                <a:cs typeface="+mj-cs"/>
              </a:rPr>
              <a:t>Moberg</a:t>
            </a:r>
            <a:r>
              <a:rPr lang="en-GB" sz="4500" dirty="0">
                <a:solidFill>
                  <a:srgbClr val="00763D"/>
                </a:solidFill>
                <a:ea typeface="+mj-ea"/>
                <a:cs typeface="+mj-cs"/>
              </a:rPr>
              <a:t>, Danish Foundation for Entrepreneurship &amp; Vera Martinho, JA Europe)</a:t>
            </a:r>
          </a:p>
          <a:p>
            <a:endParaRPr lang="en-GB" sz="4500" dirty="0">
              <a:solidFill>
                <a:srgbClr val="00763D"/>
              </a:solidFill>
              <a:ea typeface="+mj-ea"/>
              <a:cs typeface="+mj-cs"/>
            </a:endParaRPr>
          </a:p>
          <a:p>
            <a:r>
              <a:rPr lang="en-GB" sz="4500" dirty="0">
                <a:solidFill>
                  <a:srgbClr val="00763D"/>
                </a:solidFill>
                <a:ea typeface="+mj-ea"/>
                <a:cs typeface="+mj-cs"/>
              </a:rPr>
              <a:t>6. Q&amp;A, discussion</a:t>
            </a:r>
          </a:p>
          <a:p>
            <a:endParaRPr lang="en-GB" dirty="0"/>
          </a:p>
        </p:txBody>
      </p:sp>
    </p:spTree>
    <p:extLst>
      <p:ext uri="{BB962C8B-B14F-4D97-AF65-F5344CB8AC3E}">
        <p14:creationId xmlns:p14="http://schemas.microsoft.com/office/powerpoint/2010/main" val="81138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870" y="382957"/>
            <a:ext cx="9576301" cy="1176210"/>
          </a:xfrm>
        </p:spPr>
        <p:txBody>
          <a:bodyPr>
            <a:normAutofit/>
          </a:bodyPr>
          <a:lstStyle/>
          <a:p>
            <a:r>
              <a:rPr lang="en-GB" dirty="0"/>
              <a:t>EE </a:t>
            </a:r>
            <a:r>
              <a:rPr lang="en-GB" dirty="0" err="1"/>
              <a:t>peer-learning</a:t>
            </a:r>
            <a:r>
              <a:rPr lang="en-GB" dirty="0"/>
              <a:t> workshop 10 March </a:t>
            </a:r>
          </a:p>
        </p:txBody>
      </p:sp>
      <p:sp>
        <p:nvSpPr>
          <p:cNvPr id="3" name="Content Placeholder 2"/>
          <p:cNvSpPr>
            <a:spLocks noGrp="1"/>
          </p:cNvSpPr>
          <p:nvPr>
            <p:ph idx="1"/>
          </p:nvPr>
        </p:nvSpPr>
        <p:spPr>
          <a:xfrm>
            <a:off x="1019472" y="1945105"/>
            <a:ext cx="9433389" cy="3941851"/>
          </a:xfrm>
        </p:spPr>
        <p:txBody>
          <a:bodyPr/>
          <a:lstStyle/>
          <a:p>
            <a:pPr algn="ctr"/>
            <a:r>
              <a:rPr lang="en-GB" b="1" dirty="0">
                <a:hlinkClick r:id="rId2"/>
              </a:rPr>
              <a:t>http://www.ee-hub.eu/peer-learning/entrepreneurship-education/2452-third-peer-learning-workshop-in-entrepreneurship-education.html</a:t>
            </a:r>
            <a:endParaRPr lang="en-GB" b="1" dirty="0"/>
          </a:p>
          <a:p>
            <a:pPr algn="ctr"/>
            <a:endParaRPr lang="en-GB" b="1" dirty="0"/>
          </a:p>
          <a:p>
            <a:r>
              <a:rPr lang="en-GB" b="1" dirty="0"/>
              <a:t>9 March, 16:30: </a:t>
            </a:r>
            <a:r>
              <a:rPr lang="en-GB" dirty="0"/>
              <a:t>Introductory session with Women’s Entrepreneurship stream </a:t>
            </a:r>
          </a:p>
          <a:p>
            <a:endParaRPr lang="en-GB" b="1" dirty="0"/>
          </a:p>
          <a:p>
            <a:r>
              <a:rPr lang="en-GB" b="1" dirty="0"/>
              <a:t>10 March, 09:00-16:00: </a:t>
            </a:r>
            <a:r>
              <a:rPr lang="en-GB" dirty="0"/>
              <a:t>EE </a:t>
            </a:r>
            <a:r>
              <a:rPr lang="en-GB" dirty="0" err="1"/>
              <a:t>peer-learning</a:t>
            </a:r>
            <a:r>
              <a:rPr lang="en-GB" dirty="0"/>
              <a:t> workshop</a:t>
            </a:r>
          </a:p>
        </p:txBody>
      </p:sp>
      <p:pic>
        <p:nvPicPr>
          <p:cNvPr id="5" name="Picture 4"/>
          <p:cNvPicPr>
            <a:picLocks noChangeAspect="1"/>
          </p:cNvPicPr>
          <p:nvPr/>
        </p:nvPicPr>
        <p:blipFill>
          <a:blip r:embed="rId3"/>
          <a:stretch>
            <a:fillRect/>
          </a:stretch>
        </p:blipFill>
        <p:spPr>
          <a:xfrm>
            <a:off x="1915825" y="4173194"/>
            <a:ext cx="8316786" cy="1713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6394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870" y="382957"/>
            <a:ext cx="9576301" cy="1176210"/>
          </a:xfrm>
        </p:spPr>
        <p:txBody>
          <a:bodyPr>
            <a:normAutofit/>
          </a:bodyPr>
          <a:lstStyle/>
          <a:p>
            <a:r>
              <a:rPr lang="en-GB" dirty="0"/>
              <a:t>Online community during the workshop</a:t>
            </a:r>
          </a:p>
        </p:txBody>
      </p:sp>
      <p:sp>
        <p:nvSpPr>
          <p:cNvPr id="3" name="Content Placeholder 2"/>
          <p:cNvSpPr>
            <a:spLocks noGrp="1"/>
          </p:cNvSpPr>
          <p:nvPr>
            <p:ph idx="1"/>
          </p:nvPr>
        </p:nvSpPr>
        <p:spPr>
          <a:xfrm>
            <a:off x="658526" y="1940293"/>
            <a:ext cx="9433389" cy="3941851"/>
          </a:xfrm>
        </p:spPr>
        <p:txBody>
          <a:bodyPr/>
          <a:lstStyle/>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5" name="Picture 4"/>
          <p:cNvPicPr>
            <a:picLocks noChangeAspect="1"/>
          </p:cNvPicPr>
          <p:nvPr/>
        </p:nvPicPr>
        <p:blipFill>
          <a:blip r:embed="rId2"/>
          <a:stretch>
            <a:fillRect/>
          </a:stretch>
        </p:blipFill>
        <p:spPr>
          <a:xfrm>
            <a:off x="2002452" y="2844908"/>
            <a:ext cx="8316786" cy="1713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7217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05" y="293891"/>
            <a:ext cx="7359126" cy="804530"/>
          </a:xfrm>
        </p:spPr>
        <p:txBody>
          <a:bodyPr>
            <a:normAutofit/>
          </a:bodyPr>
          <a:lstStyle/>
          <a:p>
            <a:r>
              <a:rPr lang="en-GB" dirty="0"/>
              <a:t>Policy recommendations </a:t>
            </a:r>
          </a:p>
        </p:txBody>
      </p:sp>
      <p:sp>
        <p:nvSpPr>
          <p:cNvPr id="3" name="Content Placeholder 2"/>
          <p:cNvSpPr>
            <a:spLocks noGrp="1"/>
          </p:cNvSpPr>
          <p:nvPr>
            <p:ph idx="1"/>
          </p:nvPr>
        </p:nvSpPr>
        <p:spPr>
          <a:xfrm>
            <a:off x="933510" y="2827380"/>
            <a:ext cx="8056486" cy="2933340"/>
          </a:xfrm>
        </p:spPr>
        <p:txBody>
          <a:bodyPr>
            <a:normAutofit/>
          </a:bodyPr>
          <a:lstStyle/>
          <a:p>
            <a:r>
              <a:rPr lang="en-GB" b="1" dirty="0">
                <a:solidFill>
                  <a:srgbClr val="00763D"/>
                </a:solidFill>
                <a:ea typeface="+mj-ea"/>
                <a:cs typeface="+mj-cs"/>
              </a:rPr>
              <a:t>The draft policy recommendation will cover six areas</a:t>
            </a:r>
          </a:p>
          <a:p>
            <a:endParaRPr lang="en-GB" b="1" dirty="0">
              <a:solidFill>
                <a:srgbClr val="00763D"/>
              </a:solidFill>
              <a:ea typeface="+mj-ea"/>
              <a:cs typeface="+mj-cs"/>
            </a:endParaRPr>
          </a:p>
          <a:p>
            <a:pPr marL="457200" indent="-457200">
              <a:buFont typeface="+mj-lt"/>
              <a:buAutoNum type="arabicPeriod"/>
            </a:pPr>
            <a:r>
              <a:rPr lang="en-GB" b="1" dirty="0">
                <a:solidFill>
                  <a:srgbClr val="00763D"/>
                </a:solidFill>
                <a:ea typeface="+mj-ea"/>
                <a:cs typeface="+mj-cs"/>
              </a:rPr>
              <a:t>INITIAL TEACHER TRAINING </a:t>
            </a:r>
          </a:p>
          <a:p>
            <a:pPr marL="457200" indent="-457200">
              <a:buFont typeface="+mj-lt"/>
              <a:buAutoNum type="arabicPeriod"/>
            </a:pPr>
            <a:r>
              <a:rPr lang="en-GB" b="1" dirty="0">
                <a:solidFill>
                  <a:srgbClr val="00763D"/>
                </a:solidFill>
                <a:ea typeface="+mj-ea"/>
                <a:cs typeface="+mj-cs"/>
              </a:rPr>
              <a:t>CONTINUOUS PROFESSIONAL DEVELOPMENTY OF TEACHERS (CPD) </a:t>
            </a:r>
          </a:p>
          <a:p>
            <a:pPr marL="457200" indent="-457200">
              <a:buFont typeface="+mj-lt"/>
              <a:buAutoNum type="arabicPeriod"/>
            </a:pPr>
            <a:r>
              <a:rPr lang="en-GB" b="1" dirty="0">
                <a:solidFill>
                  <a:srgbClr val="00763D"/>
                </a:solidFill>
                <a:ea typeface="+mj-ea"/>
                <a:cs typeface="+mj-cs"/>
              </a:rPr>
              <a:t>LEADERSHIP &amp; STRATEGY </a:t>
            </a:r>
          </a:p>
          <a:p>
            <a:pPr marL="457200" indent="-457200">
              <a:buFont typeface="+mj-lt"/>
              <a:buAutoNum type="arabicPeriod"/>
            </a:pPr>
            <a:r>
              <a:rPr lang="en-GB" b="1" dirty="0">
                <a:solidFill>
                  <a:srgbClr val="00763D"/>
                </a:solidFill>
                <a:ea typeface="+mj-ea"/>
                <a:cs typeface="+mj-cs"/>
              </a:rPr>
              <a:t>COOPERATION &amp; NETWORKING </a:t>
            </a:r>
          </a:p>
          <a:p>
            <a:pPr marL="457200" indent="-457200">
              <a:buFont typeface="+mj-lt"/>
              <a:buAutoNum type="arabicPeriod"/>
            </a:pPr>
            <a:r>
              <a:rPr lang="en-GB" b="1" dirty="0">
                <a:solidFill>
                  <a:srgbClr val="00763D"/>
                </a:solidFill>
                <a:ea typeface="+mj-ea"/>
                <a:cs typeface="+mj-cs"/>
              </a:rPr>
              <a:t>AWARENESS &amp; VISIBILITY </a:t>
            </a:r>
          </a:p>
          <a:p>
            <a:pPr marL="457200" indent="-457200">
              <a:buFont typeface="+mj-lt"/>
              <a:buAutoNum type="arabicPeriod"/>
            </a:pPr>
            <a:r>
              <a:rPr lang="en-GB" b="1" dirty="0">
                <a:solidFill>
                  <a:srgbClr val="00763D"/>
                </a:solidFill>
                <a:ea typeface="+mj-ea"/>
                <a:cs typeface="+mj-cs"/>
              </a:rPr>
              <a:t>RESEARCH &amp; KNOWLEDGE TRANSFER</a:t>
            </a:r>
          </a:p>
        </p:txBody>
      </p:sp>
      <p:pic>
        <p:nvPicPr>
          <p:cNvPr id="6" name="Picture 5"/>
          <p:cNvPicPr>
            <a:picLocks noChangeAspect="1"/>
          </p:cNvPicPr>
          <p:nvPr/>
        </p:nvPicPr>
        <p:blipFill>
          <a:blip r:embed="rId2"/>
          <a:stretch>
            <a:fillRect/>
          </a:stretch>
        </p:blipFill>
        <p:spPr>
          <a:xfrm>
            <a:off x="9416441" y="2164728"/>
            <a:ext cx="2446435" cy="16348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a:extLst>
              <a:ext uri="{FF2B5EF4-FFF2-40B4-BE49-F238E27FC236}">
                <a16:creationId xmlns:a16="http://schemas.microsoft.com/office/drawing/2014/main" id="{C97B712A-A7B8-4F14-85D6-AA6BB24D0187}"/>
              </a:ext>
            </a:extLst>
          </p:cNvPr>
          <p:cNvSpPr txBox="1"/>
          <p:nvPr/>
        </p:nvSpPr>
        <p:spPr>
          <a:xfrm>
            <a:off x="258785" y="1727715"/>
            <a:ext cx="11258490" cy="874025"/>
          </a:xfrm>
          <a:prstGeom prst="rect">
            <a:avLst/>
          </a:prstGeom>
          <a:noFill/>
          <a:ln>
            <a:noFill/>
          </a:ln>
        </p:spPr>
        <p:txBody>
          <a:bodyPr vert="horz" wrap="square" lIns="91440" tIns="45720" rIns="91440" bIns="45720" rtlCol="0" anchor="b">
            <a:noAutofit/>
          </a:bodyPr>
          <a:lstStyle/>
          <a:p>
            <a:pPr>
              <a:lnSpc>
                <a:spcPct val="90000"/>
              </a:lnSpc>
              <a:spcBef>
                <a:spcPct val="0"/>
              </a:spcBef>
            </a:pPr>
            <a:r>
              <a:rPr lang="en-GB" sz="2000" b="1" dirty="0">
                <a:solidFill>
                  <a:srgbClr val="00763D"/>
                </a:solidFill>
                <a:latin typeface="Helvetica Neue" panose="02000503000000020004" pitchFamily="2" charset="0"/>
                <a:ea typeface="+mj-ea"/>
                <a:cs typeface="+mj-cs"/>
              </a:rPr>
              <a:t>Present a strategic vision of progress expected in the coming years and will propose a new European Agenda for Entrepreneurship Education.</a:t>
            </a:r>
          </a:p>
          <a:p>
            <a:endParaRPr lang="en-GB" dirty="0"/>
          </a:p>
        </p:txBody>
      </p:sp>
    </p:spTree>
    <p:extLst>
      <p:ext uri="{BB962C8B-B14F-4D97-AF65-F5344CB8AC3E}">
        <p14:creationId xmlns:p14="http://schemas.microsoft.com/office/powerpoint/2010/main" val="255557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05" y="293891"/>
            <a:ext cx="7359126" cy="804530"/>
          </a:xfrm>
        </p:spPr>
        <p:txBody>
          <a:bodyPr>
            <a:normAutofit/>
          </a:bodyPr>
          <a:lstStyle/>
          <a:p>
            <a:r>
              <a:rPr lang="en-GB" dirty="0"/>
              <a:t>Policy recommendations </a:t>
            </a:r>
          </a:p>
        </p:txBody>
      </p:sp>
      <p:sp>
        <p:nvSpPr>
          <p:cNvPr id="8" name="Rectangle 7">
            <a:extLst>
              <a:ext uri="{FF2B5EF4-FFF2-40B4-BE49-F238E27FC236}">
                <a16:creationId xmlns:a16="http://schemas.microsoft.com/office/drawing/2014/main" id="{15F1B654-A551-461B-9D46-3BC6AFDA9265}"/>
              </a:ext>
            </a:extLst>
          </p:cNvPr>
          <p:cNvSpPr/>
          <p:nvPr/>
        </p:nvSpPr>
        <p:spPr>
          <a:xfrm>
            <a:off x="301658" y="1530865"/>
            <a:ext cx="11802358" cy="2585323"/>
          </a:xfrm>
          <a:prstGeom prst="rect">
            <a:avLst/>
          </a:prstGeom>
        </p:spPr>
        <p:txBody>
          <a:bodyPr wrap="square">
            <a:spAutoFit/>
          </a:bodyPr>
          <a:lstStyle/>
          <a:p>
            <a:r>
              <a:rPr lang="en-GB" b="1" dirty="0">
                <a:solidFill>
                  <a:srgbClr val="313131"/>
                </a:solidFill>
                <a:latin typeface="Open Sans"/>
              </a:rPr>
              <a:t>How Can We Best Move Entrepreneurship Education Forward in Europe? </a:t>
            </a:r>
            <a:r>
              <a:rPr lang="en-GB" i="1" dirty="0">
                <a:solidFill>
                  <a:srgbClr val="313131"/>
                </a:solidFill>
                <a:latin typeface="Open Sans"/>
              </a:rPr>
              <a:t>We need your input on the policy recommendations</a:t>
            </a:r>
            <a:endParaRPr lang="en-GB" dirty="0">
              <a:solidFill>
                <a:srgbClr val="313131"/>
              </a:solidFill>
              <a:latin typeface="Open Sans"/>
            </a:endParaRPr>
          </a:p>
          <a:p>
            <a:endParaRPr lang="en-GB" dirty="0">
              <a:solidFill>
                <a:srgbClr val="313131"/>
              </a:solidFill>
              <a:latin typeface="inherit"/>
            </a:endParaRPr>
          </a:p>
          <a:p>
            <a:r>
              <a:rPr lang="en-GB" dirty="0">
                <a:solidFill>
                  <a:srgbClr val="313131"/>
                </a:solidFill>
                <a:latin typeface="inherit"/>
              </a:rPr>
              <a:t>We would like to ask your opinion on </a:t>
            </a:r>
            <a:r>
              <a:rPr lang="en-GB" b="1" dirty="0">
                <a:solidFill>
                  <a:srgbClr val="313131"/>
                </a:solidFill>
                <a:latin typeface="inherit"/>
              </a:rPr>
              <a:t>how well the national and regional recommendations / actions are followed up in your country</a:t>
            </a:r>
            <a:r>
              <a:rPr lang="en-GB" dirty="0">
                <a:solidFill>
                  <a:srgbClr val="313131"/>
                </a:solidFill>
                <a:latin typeface="inherit"/>
              </a:rPr>
              <a:t>. </a:t>
            </a:r>
          </a:p>
          <a:p>
            <a:r>
              <a:rPr lang="en-GB" dirty="0">
                <a:solidFill>
                  <a:srgbClr val="313131"/>
                </a:solidFill>
                <a:latin typeface="inherit"/>
              </a:rPr>
              <a:t>For the European level, please tell us </a:t>
            </a:r>
            <a:r>
              <a:rPr lang="en-GB" b="1" dirty="0">
                <a:solidFill>
                  <a:srgbClr val="313131"/>
                </a:solidFill>
                <a:latin typeface="inherit"/>
              </a:rPr>
              <a:t>how important each recommendation is</a:t>
            </a:r>
            <a:r>
              <a:rPr lang="en-GB" dirty="0">
                <a:solidFill>
                  <a:srgbClr val="313131"/>
                </a:solidFill>
                <a:latin typeface="inherit"/>
              </a:rPr>
              <a:t> for your work.  </a:t>
            </a:r>
          </a:p>
          <a:p>
            <a:endParaRPr lang="en-GB" dirty="0">
              <a:solidFill>
                <a:srgbClr val="313131"/>
              </a:solidFill>
              <a:latin typeface="inherit"/>
            </a:endParaRPr>
          </a:p>
          <a:p>
            <a:r>
              <a:rPr lang="en-GB" dirty="0">
                <a:solidFill>
                  <a:srgbClr val="313131"/>
                </a:solidFill>
                <a:latin typeface="inherit"/>
              </a:rPr>
              <a:t>When you have given your input, you will see the average input in % from all. You will only be able to score once. The scoring will be anonymous and the results only used in aggregated form at European level.  </a:t>
            </a:r>
            <a:endParaRPr lang="en-GB" b="0" i="0" dirty="0">
              <a:solidFill>
                <a:srgbClr val="313131"/>
              </a:solidFill>
              <a:effectLst/>
              <a:latin typeface="Open Sans"/>
            </a:endParaRPr>
          </a:p>
        </p:txBody>
      </p:sp>
      <p:pic>
        <p:nvPicPr>
          <p:cNvPr id="3" name="Picture 2">
            <a:extLst>
              <a:ext uri="{FF2B5EF4-FFF2-40B4-BE49-F238E27FC236}">
                <a16:creationId xmlns:a16="http://schemas.microsoft.com/office/drawing/2014/main" id="{55161BA3-6F87-40A4-8C41-26219B8744A3}"/>
              </a:ext>
            </a:extLst>
          </p:cNvPr>
          <p:cNvPicPr>
            <a:picLocks noChangeAspect="1"/>
          </p:cNvPicPr>
          <p:nvPr/>
        </p:nvPicPr>
        <p:blipFill>
          <a:blip r:embed="rId2"/>
          <a:stretch>
            <a:fillRect/>
          </a:stretch>
        </p:blipFill>
        <p:spPr>
          <a:xfrm>
            <a:off x="3455377" y="4192610"/>
            <a:ext cx="8525608" cy="2010056"/>
          </a:xfrm>
          <a:prstGeom prst="rect">
            <a:avLst/>
          </a:prstGeom>
        </p:spPr>
      </p:pic>
    </p:spTree>
    <p:extLst>
      <p:ext uri="{BB962C8B-B14F-4D97-AF65-F5344CB8AC3E}">
        <p14:creationId xmlns:p14="http://schemas.microsoft.com/office/powerpoint/2010/main" val="298401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05" y="872859"/>
            <a:ext cx="7359126" cy="777874"/>
          </a:xfrm>
        </p:spPr>
        <p:txBody>
          <a:bodyPr>
            <a:normAutofit fontScale="90000"/>
          </a:bodyPr>
          <a:lstStyle/>
          <a:p>
            <a:r>
              <a:rPr lang="en-GB" dirty="0"/>
              <a:t>Policy recommendations</a:t>
            </a:r>
            <a:br>
              <a:rPr lang="en-GB" dirty="0"/>
            </a:br>
            <a:r>
              <a:rPr lang="en-GB" sz="4000" dirty="0"/>
              <a:t>Awareness and Visibility</a:t>
            </a:r>
            <a:endParaRPr lang="en-GB" dirty="0"/>
          </a:p>
        </p:txBody>
      </p:sp>
      <p:sp>
        <p:nvSpPr>
          <p:cNvPr id="7" name="Content Placeholder 2">
            <a:extLst>
              <a:ext uri="{FF2B5EF4-FFF2-40B4-BE49-F238E27FC236}">
                <a16:creationId xmlns:a16="http://schemas.microsoft.com/office/drawing/2014/main" id="{97E1F89C-215B-41A4-926A-9DB3E6632626}"/>
              </a:ext>
            </a:extLst>
          </p:cNvPr>
          <p:cNvSpPr txBox="1">
            <a:spLocks/>
          </p:cNvSpPr>
          <p:nvPr/>
        </p:nvSpPr>
        <p:spPr>
          <a:xfrm>
            <a:off x="562709" y="2427414"/>
            <a:ext cx="10621108" cy="3286850"/>
          </a:xfrm>
          <a:prstGeom prst="rect">
            <a:avLst/>
          </a:prstGeom>
          <a:solidFill>
            <a:schemeClr val="bg1"/>
          </a:solidFill>
          <a:ln>
            <a:noFill/>
          </a:ln>
        </p:spPr>
        <p:txBody>
          <a:bodyPr>
            <a:normAutofit fontScale="92500" lnSpcReduction="20000"/>
          </a:bodyPr>
          <a:lstStyle>
            <a:lvl1pPr marL="0" marR="0" indent="0" algn="l" defTabSz="914400" rtl="0" eaLnBrk="1" fontAlgn="auto" latinLnBrk="0" hangingPunct="1">
              <a:lnSpc>
                <a:spcPct val="100000"/>
              </a:lnSpc>
              <a:spcBef>
                <a:spcPts val="0"/>
              </a:spcBef>
              <a:spcAft>
                <a:spcPts val="0"/>
              </a:spcAft>
              <a:buClrTx/>
              <a:buSzTx/>
              <a:buFontTx/>
              <a:buNone/>
              <a:tabLst/>
              <a:defRPr sz="2000" b="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GB" sz="1800" dirty="0"/>
              <a:t>Conclusions from the first two EE workshops and from reviving literature and research indicates:</a:t>
            </a:r>
          </a:p>
          <a:p>
            <a:pPr marL="342900" indent="-342900">
              <a:buFont typeface="Arial" panose="020B0604020202020204" pitchFamily="34" charset="0"/>
              <a:buChar char="•"/>
            </a:pPr>
            <a:r>
              <a:rPr lang="en-GB" sz="1800" dirty="0"/>
              <a:t>One key issue related to integrating EE into curricula is </a:t>
            </a:r>
            <a:r>
              <a:rPr lang="en-GB" sz="1800" b="1" dirty="0"/>
              <a:t>negative connotations of entrepreneurship (capitalism or commercialism)</a:t>
            </a:r>
            <a:r>
              <a:rPr lang="en-GB" sz="1800" dirty="0"/>
              <a:t>. </a:t>
            </a:r>
          </a:p>
          <a:p>
            <a:pPr marL="342900" indent="-342900">
              <a:buFont typeface="Arial" panose="020B0604020202020204" pitchFamily="34" charset="0"/>
              <a:buChar char="•"/>
            </a:pPr>
            <a:r>
              <a:rPr lang="en-GB" sz="1800" dirty="0"/>
              <a:t>This includes reservations of key agents such as teachers, headmasters, professors, and students. Literature also finds that teachers raise the fear about negative effects of EE on students’ performance in other subjects and reactions from parents. </a:t>
            </a:r>
          </a:p>
          <a:p>
            <a:endParaRPr lang="en-GB" sz="1800" dirty="0"/>
          </a:p>
          <a:p>
            <a:r>
              <a:rPr lang="en-GB" sz="1800" dirty="0"/>
              <a:t>Participants in our first two EE workshops have indicated that these challenges remain a major hindrance even if we can see there is plenty knowledge on the positive impact of EE as well as on tools, methods, and impact assessment that can help provide guidance and clarity for teachers and students to accept and embrace change. </a:t>
            </a:r>
          </a:p>
          <a:p>
            <a:r>
              <a:rPr lang="en-GB" sz="1800" dirty="0"/>
              <a:t>Awareness-raising will support the national EE actions </a:t>
            </a:r>
            <a:r>
              <a:rPr lang="en-GB" sz="1800" b="1" dirty="0"/>
              <a:t>ensuring that EE is properly understood as teaching competences</a:t>
            </a:r>
            <a:r>
              <a:rPr lang="en-GB" sz="1800" dirty="0"/>
              <a:t>.</a:t>
            </a:r>
          </a:p>
        </p:txBody>
      </p:sp>
    </p:spTree>
    <p:extLst>
      <p:ext uri="{BB962C8B-B14F-4D97-AF65-F5344CB8AC3E}">
        <p14:creationId xmlns:p14="http://schemas.microsoft.com/office/powerpoint/2010/main" val="7926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shutterstock_116236447">
            <a:extLst>
              <a:ext uri="{FF2B5EF4-FFF2-40B4-BE49-F238E27FC236}">
                <a16:creationId xmlns:a16="http://schemas.microsoft.com/office/drawing/2014/main" id="{ACED329D-8B7C-45DA-AB0E-E3CD91E4F0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a:extLst>
              <a:ext uri="{FF2B5EF4-FFF2-40B4-BE49-F238E27FC236}">
                <a16:creationId xmlns:a16="http://schemas.microsoft.com/office/drawing/2014/main" id="{CFFA4334-6CDC-45FE-9727-67E4BEBC982E}"/>
              </a:ext>
            </a:extLst>
          </p:cNvPr>
          <p:cNvSpPr txBox="1">
            <a:spLocks/>
          </p:cNvSpPr>
          <p:nvPr/>
        </p:nvSpPr>
        <p:spPr>
          <a:xfrm>
            <a:off x="1321629" y="878679"/>
            <a:ext cx="7359126" cy="1442489"/>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b="1" kern="1200">
                <a:solidFill>
                  <a:srgbClr val="00763D"/>
                </a:solidFill>
                <a:latin typeface="Helvetica Neue" panose="02000503000000020004" pitchFamily="2" charset="0"/>
                <a:ea typeface="+mj-ea"/>
                <a:cs typeface="+mj-cs"/>
              </a:defRPr>
            </a:lvl1pPr>
          </a:lstStyle>
          <a:p>
            <a:r>
              <a:rPr lang="en-GB" dirty="0"/>
              <a:t>Policy recommendations</a:t>
            </a:r>
            <a:br>
              <a:rPr lang="en-GB" dirty="0"/>
            </a:br>
            <a:r>
              <a:rPr lang="en-GB" sz="4000" dirty="0"/>
              <a:t>Awareness and Visibility</a:t>
            </a:r>
          </a:p>
          <a:p>
            <a:endParaRPr lang="nb-NO" sz="4000" dirty="0"/>
          </a:p>
          <a:p>
            <a:r>
              <a:rPr lang="nb-NO" sz="2400" dirty="0"/>
              <a:t>National </a:t>
            </a:r>
            <a:r>
              <a:rPr lang="nb-NO" sz="2400" dirty="0" err="1"/>
              <a:t>actions</a:t>
            </a:r>
            <a:endParaRPr lang="en-GB" sz="1900" dirty="0"/>
          </a:p>
        </p:txBody>
      </p:sp>
      <p:pic>
        <p:nvPicPr>
          <p:cNvPr id="3" name="Picture 2">
            <a:extLst>
              <a:ext uri="{FF2B5EF4-FFF2-40B4-BE49-F238E27FC236}">
                <a16:creationId xmlns:a16="http://schemas.microsoft.com/office/drawing/2014/main" id="{9BF92EE6-0661-46C3-82AB-D77A3125707F}"/>
              </a:ext>
            </a:extLst>
          </p:cNvPr>
          <p:cNvPicPr>
            <a:picLocks noChangeAspect="1"/>
          </p:cNvPicPr>
          <p:nvPr/>
        </p:nvPicPr>
        <p:blipFill rotWithShape="1">
          <a:blip r:embed="rId2"/>
          <a:srcRect b="20164"/>
          <a:stretch/>
        </p:blipFill>
        <p:spPr>
          <a:xfrm>
            <a:off x="1095376" y="2833169"/>
            <a:ext cx="9017297" cy="2924238"/>
          </a:xfrm>
          <a:prstGeom prst="rect">
            <a:avLst/>
          </a:prstGeom>
        </p:spPr>
      </p:pic>
    </p:spTree>
    <p:extLst>
      <p:ext uri="{BB962C8B-B14F-4D97-AF65-F5344CB8AC3E}">
        <p14:creationId xmlns:p14="http://schemas.microsoft.com/office/powerpoint/2010/main" val="69974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shutterstock_116236447">
            <a:extLst>
              <a:ext uri="{FF2B5EF4-FFF2-40B4-BE49-F238E27FC236}">
                <a16:creationId xmlns:a16="http://schemas.microsoft.com/office/drawing/2014/main" id="{ACED329D-8B7C-45DA-AB0E-E3CD91E4F0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a:extLst>
              <a:ext uri="{FF2B5EF4-FFF2-40B4-BE49-F238E27FC236}">
                <a16:creationId xmlns:a16="http://schemas.microsoft.com/office/drawing/2014/main" id="{CFFA4334-6CDC-45FE-9727-67E4BEBC982E}"/>
              </a:ext>
            </a:extLst>
          </p:cNvPr>
          <p:cNvSpPr txBox="1">
            <a:spLocks/>
          </p:cNvSpPr>
          <p:nvPr/>
        </p:nvSpPr>
        <p:spPr>
          <a:xfrm>
            <a:off x="1321629" y="878680"/>
            <a:ext cx="7359126" cy="777874"/>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b="1" kern="1200">
                <a:solidFill>
                  <a:srgbClr val="00763D"/>
                </a:solidFill>
                <a:latin typeface="Helvetica Neue" panose="02000503000000020004" pitchFamily="2" charset="0"/>
                <a:ea typeface="+mj-ea"/>
                <a:cs typeface="+mj-cs"/>
              </a:defRPr>
            </a:lvl1pPr>
          </a:lstStyle>
          <a:p>
            <a:r>
              <a:rPr lang="en-GB" dirty="0"/>
              <a:t>Policy recommendations</a:t>
            </a:r>
            <a:br>
              <a:rPr lang="en-GB" dirty="0"/>
            </a:br>
            <a:r>
              <a:rPr lang="en-GB" sz="4000" dirty="0"/>
              <a:t>Awareness and Visibility</a:t>
            </a:r>
            <a:endParaRPr lang="en-GB" dirty="0"/>
          </a:p>
        </p:txBody>
      </p:sp>
      <p:pic>
        <p:nvPicPr>
          <p:cNvPr id="2" name="Picture 1">
            <a:extLst>
              <a:ext uri="{FF2B5EF4-FFF2-40B4-BE49-F238E27FC236}">
                <a16:creationId xmlns:a16="http://schemas.microsoft.com/office/drawing/2014/main" id="{64064F49-3746-49A2-9FBE-2D2AB6E207A8}"/>
              </a:ext>
            </a:extLst>
          </p:cNvPr>
          <p:cNvPicPr>
            <a:picLocks noChangeAspect="1"/>
          </p:cNvPicPr>
          <p:nvPr/>
        </p:nvPicPr>
        <p:blipFill>
          <a:blip r:embed="rId2"/>
          <a:stretch>
            <a:fillRect/>
          </a:stretch>
        </p:blipFill>
        <p:spPr>
          <a:xfrm>
            <a:off x="0" y="1942567"/>
            <a:ext cx="12192000" cy="2972866"/>
          </a:xfrm>
          <a:prstGeom prst="rect">
            <a:avLst/>
          </a:prstGeom>
        </p:spPr>
      </p:pic>
    </p:spTree>
    <p:extLst>
      <p:ext uri="{BB962C8B-B14F-4D97-AF65-F5344CB8AC3E}">
        <p14:creationId xmlns:p14="http://schemas.microsoft.com/office/powerpoint/2010/main" val="3376118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rgbClr val="00763D"/>
          </a:solidFill>
        </a:ln>
      </a:spPr>
      <a:bodyPr vert="horz" lIns="91440" tIns="45720" rIns="91440" bIns="45720" rtlCol="0" anchor="b">
        <a:noAutofit/>
      </a:bodyPr>
      <a:lstStyle>
        <a:defPPr>
          <a:defRPr sz="3200" b="1" dirty="0" smtClean="0">
            <a:latin typeface="Helvetica Neue" panose="020005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5C0505B7428D488507883F63738AF1" ma:contentTypeVersion="10" ma:contentTypeDescription="Create a new document." ma:contentTypeScope="" ma:versionID="e3f398fbd0c83d6de559151a90c0d1b7">
  <xsd:schema xmlns:xsd="http://www.w3.org/2001/XMLSchema" xmlns:xs="http://www.w3.org/2001/XMLSchema" xmlns:p="http://schemas.microsoft.com/office/2006/metadata/properties" xmlns:ns2="e616b579-3768-4653-b083-e0d71e2e8a10" targetNamespace="http://schemas.microsoft.com/office/2006/metadata/properties" ma:root="true" ma:fieldsID="57b643b927b4c809045dbeb25d439e10" ns2:_="">
    <xsd:import namespace="e616b579-3768-4653-b083-e0d71e2e8a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6b579-3768-4653-b083-e0d71e2e8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B5ACD-0A3E-47CB-99EF-C4106301A574}">
  <ds:schemaRefs>
    <ds:schemaRef ds:uri="e616b579-3768-4653-b083-e0d71e2e8a1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5417FCE9-4F12-4E9E-A308-8119FCE52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16b579-3768-4653-b083-e0d71e2e8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48BAA-D87F-4046-BC56-E12293EFBA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10295</TotalTime>
  <Words>635</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Helvetica Neue</vt:lpstr>
      <vt:lpstr>HelveticaNeueLT Pro 45 Lt</vt:lpstr>
      <vt:lpstr>inherit</vt:lpstr>
      <vt:lpstr>Open Sans</vt:lpstr>
      <vt:lpstr>Office Theme</vt:lpstr>
      <vt:lpstr>Peer-learning workshop in Entrepreneurship Education</vt:lpstr>
      <vt:lpstr>Live Session 3</vt:lpstr>
      <vt:lpstr>EE peer-learning workshop 10 March </vt:lpstr>
      <vt:lpstr>Online community during the workshop</vt:lpstr>
      <vt:lpstr>Policy recommendations </vt:lpstr>
      <vt:lpstr>Policy recommendations </vt:lpstr>
      <vt:lpstr>Policy recommendations Awareness and Visibility</vt:lpstr>
      <vt:lpstr>PowerPoint Presentation</vt:lpstr>
      <vt:lpstr>PowerPoint Presentation</vt:lpstr>
      <vt:lpstr>Policy recommendations Research and Knowledge Transfer</vt:lpstr>
      <vt:lpstr>Policy recommendations Research and Knowledge Transfer  National Actions</vt:lpstr>
      <vt:lpstr>Policy recommendations Research and Knowledge Transfer  European actions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Carlos Yáñez</dc:creator>
  <cp:lastModifiedBy>Jarle Tømmerbakke</cp:lastModifiedBy>
  <cp:revision>593</cp:revision>
  <dcterms:created xsi:type="dcterms:W3CDTF">2018-05-28T14:29:49Z</dcterms:created>
  <dcterms:modified xsi:type="dcterms:W3CDTF">2021-03-02T08:55:25Z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0x0101001F5C0505B7428D488507883F63738AF1</vt:lpwstr>
  </property>
</Properties>
</file>